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98"/>
  </p:notesMasterIdLst>
  <p:handoutMasterIdLst>
    <p:handoutMasterId r:id="rId99"/>
  </p:handoutMasterIdLst>
  <p:sldIdLst>
    <p:sldId id="404" r:id="rId2"/>
    <p:sldId id="405" r:id="rId3"/>
    <p:sldId id="406" r:id="rId4"/>
    <p:sldId id="407" r:id="rId5"/>
    <p:sldId id="408" r:id="rId6"/>
    <p:sldId id="409" r:id="rId7"/>
    <p:sldId id="410" r:id="rId8"/>
    <p:sldId id="263" r:id="rId9"/>
    <p:sldId id="264" r:id="rId10"/>
    <p:sldId id="411" r:id="rId11"/>
    <p:sldId id="275" r:id="rId12"/>
    <p:sldId id="412" r:id="rId13"/>
    <p:sldId id="276" r:id="rId14"/>
    <p:sldId id="277" r:id="rId15"/>
    <p:sldId id="413" r:id="rId16"/>
    <p:sldId id="414" r:id="rId17"/>
    <p:sldId id="415" r:id="rId18"/>
    <p:sldId id="416" r:id="rId19"/>
    <p:sldId id="389" r:id="rId20"/>
    <p:sldId id="417" r:id="rId21"/>
    <p:sldId id="418" r:id="rId22"/>
    <p:sldId id="419" r:id="rId23"/>
    <p:sldId id="282" r:id="rId24"/>
    <p:sldId id="344" r:id="rId25"/>
    <p:sldId id="420" r:id="rId26"/>
    <p:sldId id="421" r:id="rId27"/>
    <p:sldId id="288" r:id="rId28"/>
    <p:sldId id="345" r:id="rId29"/>
    <p:sldId id="385" r:id="rId30"/>
    <p:sldId id="422" r:id="rId31"/>
    <p:sldId id="423" r:id="rId32"/>
    <p:sldId id="424" r:id="rId33"/>
    <p:sldId id="392" r:id="rId34"/>
    <p:sldId id="393" r:id="rId35"/>
    <p:sldId id="292" r:id="rId36"/>
    <p:sldId id="425" r:id="rId37"/>
    <p:sldId id="426" r:id="rId38"/>
    <p:sldId id="427" r:id="rId39"/>
    <p:sldId id="428" r:id="rId40"/>
    <p:sldId id="429" r:id="rId41"/>
    <p:sldId id="298" r:id="rId42"/>
    <p:sldId id="349" r:id="rId43"/>
    <p:sldId id="350" r:id="rId44"/>
    <p:sldId id="351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430" r:id="rId56"/>
    <p:sldId id="311" r:id="rId57"/>
    <p:sldId id="394" r:id="rId58"/>
    <p:sldId id="396" r:id="rId59"/>
    <p:sldId id="431" r:id="rId60"/>
    <p:sldId id="313" r:id="rId61"/>
    <p:sldId id="432" r:id="rId62"/>
    <p:sldId id="315" r:id="rId63"/>
    <p:sldId id="364" r:id="rId64"/>
    <p:sldId id="316" r:id="rId65"/>
    <p:sldId id="365" r:id="rId66"/>
    <p:sldId id="433" r:id="rId67"/>
    <p:sldId id="366" r:id="rId68"/>
    <p:sldId id="319" r:id="rId69"/>
    <p:sldId id="434" r:id="rId70"/>
    <p:sldId id="435" r:id="rId71"/>
    <p:sldId id="436" r:id="rId72"/>
    <p:sldId id="437" r:id="rId73"/>
    <p:sldId id="335" r:id="rId74"/>
    <p:sldId id="333" r:id="rId75"/>
    <p:sldId id="369" r:id="rId76"/>
    <p:sldId id="329" r:id="rId77"/>
    <p:sldId id="438" r:id="rId78"/>
    <p:sldId id="439" r:id="rId79"/>
    <p:sldId id="440" r:id="rId80"/>
    <p:sldId id="322" r:id="rId81"/>
    <p:sldId id="338" r:id="rId82"/>
    <p:sldId id="339" r:id="rId83"/>
    <p:sldId id="337" r:id="rId84"/>
    <p:sldId id="441" r:id="rId85"/>
    <p:sldId id="380" r:id="rId86"/>
    <p:sldId id="382" r:id="rId87"/>
    <p:sldId id="442" r:id="rId88"/>
    <p:sldId id="443" r:id="rId89"/>
    <p:sldId id="444" r:id="rId90"/>
    <p:sldId id="445" r:id="rId91"/>
    <p:sldId id="446" r:id="rId92"/>
    <p:sldId id="376" r:id="rId93"/>
    <p:sldId id="400" r:id="rId94"/>
    <p:sldId id="401" r:id="rId95"/>
    <p:sldId id="402" r:id="rId96"/>
    <p:sldId id="403" r:id="rId97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E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B9C767C-528E-4A31-8F40-BC6C2D290EC8}" v="405" dt="2018-11-19T05:10:05.757"/>
    <p1510:client id="{AC87BB79-C467-4C16-AFEF-8801986AC004}" v="2" dt="2018-11-18T05:12:18.573"/>
  </p1510:revLst>
</p1510:revInfo>
</file>

<file path=ppt/tableStyles.xml><?xml version="1.0" encoding="utf-8"?>
<a:tblStyleLst xmlns:a="http://schemas.openxmlformats.org/drawingml/2006/main" def="{8EC20E35-A176-4012-BC5E-935CFFF8708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594" y="114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105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handoutMaster" Target="handoutMasters/handoutMaster1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 Fiebelkorn" userId="8264ad7cae1ebfb8" providerId="LiveId" clId="{67214373-A307-4982-A64E-14D62DBD84BC}"/>
    <pc:docChg chg="delSld modSld">
      <pc:chgData name="Chris Fiebelkorn" userId="8264ad7cae1ebfb8" providerId="LiveId" clId="{67214373-A307-4982-A64E-14D62DBD84BC}" dt="2018-10-10T05:40:02.973" v="6" actId="2696"/>
      <pc:docMkLst>
        <pc:docMk/>
      </pc:docMkLst>
      <pc:sldChg chg="modTransition">
        <pc:chgData name="Chris Fiebelkorn" userId="8264ad7cae1ebfb8" providerId="LiveId" clId="{67214373-A307-4982-A64E-14D62DBD84BC}" dt="2018-10-10T05:39:55.631" v="0"/>
        <pc:sldMkLst>
          <pc:docMk/>
          <pc:sldMk cId="1900357081" sldId="303"/>
        </pc:sldMkLst>
      </pc:sldChg>
      <pc:sldChg chg="modTransition">
        <pc:chgData name="Chris Fiebelkorn" userId="8264ad7cae1ebfb8" providerId="LiveId" clId="{67214373-A307-4982-A64E-14D62DBD84BC}" dt="2018-10-10T05:39:55.631" v="0"/>
        <pc:sldMkLst>
          <pc:docMk/>
          <pc:sldMk cId="50429370" sldId="304"/>
        </pc:sldMkLst>
      </pc:sldChg>
      <pc:sldChg chg="modTransition">
        <pc:chgData name="Chris Fiebelkorn" userId="8264ad7cae1ebfb8" providerId="LiveId" clId="{67214373-A307-4982-A64E-14D62DBD84BC}" dt="2018-10-10T05:39:55.631" v="0"/>
        <pc:sldMkLst>
          <pc:docMk/>
          <pc:sldMk cId="501236720" sldId="305"/>
        </pc:sldMkLst>
      </pc:sldChg>
      <pc:sldChg chg="modTransition">
        <pc:chgData name="Chris Fiebelkorn" userId="8264ad7cae1ebfb8" providerId="LiveId" clId="{67214373-A307-4982-A64E-14D62DBD84BC}" dt="2018-10-10T05:39:55.631" v="0"/>
        <pc:sldMkLst>
          <pc:docMk/>
          <pc:sldMk cId="1562958037" sldId="306"/>
        </pc:sldMkLst>
      </pc:sldChg>
      <pc:sldChg chg="modTransition">
        <pc:chgData name="Chris Fiebelkorn" userId="8264ad7cae1ebfb8" providerId="LiveId" clId="{67214373-A307-4982-A64E-14D62DBD84BC}" dt="2018-10-10T05:39:55.631" v="0"/>
        <pc:sldMkLst>
          <pc:docMk/>
          <pc:sldMk cId="2236836796" sldId="307"/>
        </pc:sldMkLst>
      </pc:sldChg>
    </pc:docChg>
  </pc:docChgLst>
  <pc:docChgLst>
    <pc:chgData name="Monica Pope" userId="f452de3445d0aa3f" providerId="Windows Live" clId="Web-{AC87BB79-C467-4C16-AFEF-8801986AC004}"/>
    <pc:docChg chg="modSld">
      <pc:chgData name="Monica Pope" userId="f452de3445d0aa3f" providerId="Windows Live" clId="Web-{AC87BB79-C467-4C16-AFEF-8801986AC004}" dt="2018-11-18T06:04:44.555" v="36" actId="20577"/>
      <pc:docMkLst>
        <pc:docMk/>
      </pc:docMkLst>
      <pc:sldChg chg="modSp">
        <pc:chgData name="Monica Pope" userId="f452de3445d0aa3f" providerId="Windows Live" clId="Web-{AC87BB79-C467-4C16-AFEF-8801986AC004}" dt="2018-11-18T05:11:46.167" v="0" actId="1076"/>
        <pc:sldMkLst>
          <pc:docMk/>
          <pc:sldMk cId="3859995723" sldId="297"/>
        </pc:sldMkLst>
        <pc:spChg chg="mod">
          <ac:chgData name="Monica Pope" userId="f452de3445d0aa3f" providerId="Windows Live" clId="Web-{AC87BB79-C467-4C16-AFEF-8801986AC004}" dt="2018-11-18T05:11:46.167" v="0" actId="1076"/>
          <ac:spMkLst>
            <pc:docMk/>
            <pc:sldMk cId="3859995723" sldId="297"/>
            <ac:spMk id="4" creationId="{9D37E513-296A-4D45-B4CD-64CACB3E3A62}"/>
          </ac:spMkLst>
        </pc:spChg>
      </pc:sldChg>
      <pc:sldChg chg="modSp">
        <pc:chgData name="Monica Pope" userId="f452de3445d0aa3f" providerId="Windows Live" clId="Web-{AC87BB79-C467-4C16-AFEF-8801986AC004}" dt="2018-11-18T05:13:46.385" v="2" actId="1076"/>
        <pc:sldMkLst>
          <pc:docMk/>
          <pc:sldMk cId="3195107340" sldId="301"/>
        </pc:sldMkLst>
        <pc:spChg chg="mod">
          <ac:chgData name="Monica Pope" userId="f452de3445d0aa3f" providerId="Windows Live" clId="Web-{AC87BB79-C467-4C16-AFEF-8801986AC004}" dt="2018-11-18T05:13:46.385" v="2" actId="1076"/>
          <ac:spMkLst>
            <pc:docMk/>
            <pc:sldMk cId="3195107340" sldId="301"/>
            <ac:spMk id="3" creationId="{9C24D0E7-3389-4976-9053-695257771E8B}"/>
          </ac:spMkLst>
        </pc:spChg>
      </pc:sldChg>
      <pc:sldChg chg="modSp">
        <pc:chgData name="Monica Pope" userId="f452de3445d0aa3f" providerId="Windows Live" clId="Web-{AC87BB79-C467-4C16-AFEF-8801986AC004}" dt="2018-11-18T05:14:04.322" v="7" actId="20577"/>
        <pc:sldMkLst>
          <pc:docMk/>
          <pc:sldMk cId="1900357081" sldId="303"/>
        </pc:sldMkLst>
        <pc:spChg chg="mod">
          <ac:chgData name="Monica Pope" userId="f452de3445d0aa3f" providerId="Windows Live" clId="Web-{AC87BB79-C467-4C16-AFEF-8801986AC004}" dt="2018-11-18T05:14:04.322" v="7" actId="20577"/>
          <ac:spMkLst>
            <pc:docMk/>
            <pc:sldMk cId="1900357081" sldId="303"/>
            <ac:spMk id="3" creationId="{9C24D0E7-3389-4976-9053-695257771E8B}"/>
          </ac:spMkLst>
        </pc:spChg>
      </pc:sldChg>
      <pc:sldChg chg="modSp">
        <pc:chgData name="Monica Pope" userId="f452de3445d0aa3f" providerId="Windows Live" clId="Web-{AC87BB79-C467-4C16-AFEF-8801986AC004}" dt="2018-11-18T05:16:12.338" v="9" actId="1076"/>
        <pc:sldMkLst>
          <pc:docMk/>
          <pc:sldMk cId="501236720" sldId="305"/>
        </pc:sldMkLst>
        <pc:spChg chg="mod">
          <ac:chgData name="Monica Pope" userId="f452de3445d0aa3f" providerId="Windows Live" clId="Web-{AC87BB79-C467-4C16-AFEF-8801986AC004}" dt="2018-11-18T05:16:12.338" v="9" actId="1076"/>
          <ac:spMkLst>
            <pc:docMk/>
            <pc:sldMk cId="501236720" sldId="305"/>
            <ac:spMk id="3" creationId="{9C24D0E7-3389-4976-9053-695257771E8B}"/>
          </ac:spMkLst>
        </pc:spChg>
      </pc:sldChg>
      <pc:sldChg chg="modSp">
        <pc:chgData name="Monica Pope" userId="f452de3445d0aa3f" providerId="Windows Live" clId="Web-{AC87BB79-C467-4C16-AFEF-8801986AC004}" dt="2018-11-18T05:16:50.306" v="17" actId="20577"/>
        <pc:sldMkLst>
          <pc:docMk/>
          <pc:sldMk cId="2236836796" sldId="307"/>
        </pc:sldMkLst>
        <pc:spChg chg="mod">
          <ac:chgData name="Monica Pope" userId="f452de3445d0aa3f" providerId="Windows Live" clId="Web-{AC87BB79-C467-4C16-AFEF-8801986AC004}" dt="2018-11-18T05:16:50.306" v="17" actId="20577"/>
          <ac:spMkLst>
            <pc:docMk/>
            <pc:sldMk cId="2236836796" sldId="307"/>
            <ac:spMk id="3" creationId="{9C24D0E7-3389-4976-9053-695257771E8B}"/>
          </ac:spMkLst>
        </pc:spChg>
      </pc:sldChg>
      <pc:sldChg chg="modSp">
        <pc:chgData name="Monica Pope" userId="f452de3445d0aa3f" providerId="Windows Live" clId="Web-{AC87BB79-C467-4C16-AFEF-8801986AC004}" dt="2018-11-18T05:39:10.644" v="20" actId="20577"/>
        <pc:sldMkLst>
          <pc:docMk/>
          <pc:sldMk cId="4269302318" sldId="310"/>
        </pc:sldMkLst>
        <pc:spChg chg="mod">
          <ac:chgData name="Monica Pope" userId="f452de3445d0aa3f" providerId="Windows Live" clId="Web-{AC87BB79-C467-4C16-AFEF-8801986AC004}" dt="2018-11-18T05:39:10.644" v="20" actId="20577"/>
          <ac:spMkLst>
            <pc:docMk/>
            <pc:sldMk cId="4269302318" sldId="310"/>
            <ac:spMk id="4" creationId="{EDE8B5EB-A319-4EA0-817C-EC0DFECBAC94}"/>
          </ac:spMkLst>
        </pc:spChg>
      </pc:sldChg>
      <pc:sldChg chg="modSp">
        <pc:chgData name="Monica Pope" userId="f452de3445d0aa3f" providerId="Windows Live" clId="Web-{AC87BB79-C467-4C16-AFEF-8801986AC004}" dt="2018-11-18T06:04:44.555" v="36" actId="20577"/>
        <pc:sldMkLst>
          <pc:docMk/>
          <pc:sldMk cId="3743275937" sldId="313"/>
        </pc:sldMkLst>
        <pc:spChg chg="mod">
          <ac:chgData name="Monica Pope" userId="f452de3445d0aa3f" providerId="Windows Live" clId="Web-{AC87BB79-C467-4C16-AFEF-8801986AC004}" dt="2018-11-18T06:04:44.555" v="36" actId="20577"/>
          <ac:spMkLst>
            <pc:docMk/>
            <pc:sldMk cId="3743275937" sldId="313"/>
            <ac:spMk id="2" creationId="{87DB9A15-CB46-4822-A6EA-9A87DD78A0AF}"/>
          </ac:spMkLst>
        </pc:spChg>
      </pc:sldChg>
      <pc:sldChg chg="modSp">
        <pc:chgData name="Monica Pope" userId="f452de3445d0aa3f" providerId="Windows Live" clId="Web-{AC87BB79-C467-4C16-AFEF-8801986AC004}" dt="2018-11-18T05:46:35.487" v="33" actId="1076"/>
        <pc:sldMkLst>
          <pc:docMk/>
          <pc:sldMk cId="2001897464" sldId="319"/>
        </pc:sldMkLst>
        <pc:spChg chg="mod">
          <ac:chgData name="Monica Pope" userId="f452de3445d0aa3f" providerId="Windows Live" clId="Web-{AC87BB79-C467-4C16-AFEF-8801986AC004}" dt="2018-11-18T05:46:29.112" v="31" actId="1076"/>
          <ac:spMkLst>
            <pc:docMk/>
            <pc:sldMk cId="2001897464" sldId="319"/>
            <ac:spMk id="4" creationId="{A2233B4B-A49B-456D-ACD5-1870FC562542}"/>
          </ac:spMkLst>
        </pc:spChg>
        <pc:picChg chg="mod">
          <ac:chgData name="Monica Pope" userId="f452de3445d0aa3f" providerId="Windows Live" clId="Web-{AC87BB79-C467-4C16-AFEF-8801986AC004}" dt="2018-11-18T05:46:35.487" v="33" actId="1076"/>
          <ac:picMkLst>
            <pc:docMk/>
            <pc:sldMk cId="2001897464" sldId="319"/>
            <ac:picMk id="7" creationId="{61FAD3AF-967F-4C3F-B7CA-DFB198629DE8}"/>
          </ac:picMkLst>
        </pc:picChg>
      </pc:sldChg>
      <pc:sldChg chg="modSp">
        <pc:chgData name="Monica Pope" userId="f452de3445d0aa3f" providerId="Windows Live" clId="Web-{AC87BB79-C467-4C16-AFEF-8801986AC004}" dt="2018-11-18T05:44:20.795" v="28" actId="20577"/>
        <pc:sldMkLst>
          <pc:docMk/>
          <pc:sldMk cId="1570227774" sldId="366"/>
        </pc:sldMkLst>
        <pc:spChg chg="mod">
          <ac:chgData name="Monica Pope" userId="f452de3445d0aa3f" providerId="Windows Live" clId="Web-{AC87BB79-C467-4C16-AFEF-8801986AC004}" dt="2018-11-18T05:44:20.795" v="28" actId="20577"/>
          <ac:spMkLst>
            <pc:docMk/>
            <pc:sldMk cId="1570227774" sldId="366"/>
            <ac:spMk id="7" creationId="{599B5BD8-BE18-4DB5-BFDD-4D2C42127E91}"/>
          </ac:spMkLst>
        </pc:spChg>
      </pc:sldChg>
      <pc:sldChg chg="addSp delSp">
        <pc:chgData name="Monica Pope" userId="f452de3445d0aa3f" providerId="Windows Live" clId="Web-{AC87BB79-C467-4C16-AFEF-8801986AC004}" dt="2018-11-18T05:59:09.922" v="35"/>
        <pc:sldMkLst>
          <pc:docMk/>
          <pc:sldMk cId="6543485" sldId="394"/>
        </pc:sldMkLst>
        <pc:spChg chg="add del">
          <ac:chgData name="Monica Pope" userId="f452de3445d0aa3f" providerId="Windows Live" clId="Web-{AC87BB79-C467-4C16-AFEF-8801986AC004}" dt="2018-11-18T05:59:09.922" v="35"/>
          <ac:spMkLst>
            <pc:docMk/>
            <pc:sldMk cId="6543485" sldId="394"/>
            <ac:spMk id="7" creationId="{FE3C6B85-FAC5-43A9-BF54-E88AEC0D2CB6}"/>
          </ac:spMkLst>
        </pc:spChg>
      </pc:sldChg>
    </pc:docChg>
  </pc:docChgLst>
  <pc:docChgLst>
    <pc:chgData name="Chris Fiebelkorn" userId="8264ad7cae1ebfb8" providerId="LiveId" clId="{0A923B6E-2E39-404F-A8F2-52CB708D73D3}"/>
    <pc:docChg chg="undo custSel delSld modSld">
      <pc:chgData name="Chris Fiebelkorn" userId="8264ad7cae1ebfb8" providerId="LiveId" clId="{0A923B6E-2E39-404F-A8F2-52CB708D73D3}" dt="2018-11-13T12:29:31.848" v="171" actId="207"/>
      <pc:docMkLst>
        <pc:docMk/>
      </pc:docMkLst>
      <pc:sldChg chg="modAnim">
        <pc:chgData name="Chris Fiebelkorn" userId="8264ad7cae1ebfb8" providerId="LiveId" clId="{0A923B6E-2E39-404F-A8F2-52CB708D73D3}" dt="2018-11-13T12:16:41.140" v="17"/>
        <pc:sldMkLst>
          <pc:docMk/>
          <pc:sldMk cId="1994281808" sldId="291"/>
        </pc:sldMkLst>
      </pc:sldChg>
      <pc:sldChg chg="modAnim">
        <pc:chgData name="Chris Fiebelkorn" userId="8264ad7cae1ebfb8" providerId="LiveId" clId="{0A923B6E-2E39-404F-A8F2-52CB708D73D3}" dt="2018-11-13T12:15:49.084" v="9"/>
        <pc:sldMkLst>
          <pc:docMk/>
          <pc:sldMk cId="3924927325" sldId="292"/>
        </pc:sldMkLst>
      </pc:sldChg>
      <pc:sldChg chg="modAnim">
        <pc:chgData name="Chris Fiebelkorn" userId="8264ad7cae1ebfb8" providerId="LiveId" clId="{0A923B6E-2E39-404F-A8F2-52CB708D73D3}" dt="2018-11-13T12:16:00.377" v="11"/>
        <pc:sldMkLst>
          <pc:docMk/>
          <pc:sldMk cId="1877153618" sldId="293"/>
        </pc:sldMkLst>
      </pc:sldChg>
      <pc:sldChg chg="modAnim">
        <pc:chgData name="Chris Fiebelkorn" userId="8264ad7cae1ebfb8" providerId="LiveId" clId="{0A923B6E-2E39-404F-A8F2-52CB708D73D3}" dt="2018-11-13T12:16:10.593" v="13"/>
        <pc:sldMkLst>
          <pc:docMk/>
          <pc:sldMk cId="362077408" sldId="294"/>
        </pc:sldMkLst>
      </pc:sldChg>
      <pc:sldChg chg="modAnim">
        <pc:chgData name="Chris Fiebelkorn" userId="8264ad7cae1ebfb8" providerId="LiveId" clId="{0A923B6E-2E39-404F-A8F2-52CB708D73D3}" dt="2018-11-13T12:16:34.785" v="16"/>
        <pc:sldMkLst>
          <pc:docMk/>
          <pc:sldMk cId="256563632" sldId="295"/>
        </pc:sldMkLst>
      </pc:sldChg>
      <pc:sldChg chg="modSp modAnim">
        <pc:chgData name="Chris Fiebelkorn" userId="8264ad7cae1ebfb8" providerId="LiveId" clId="{0A923B6E-2E39-404F-A8F2-52CB708D73D3}" dt="2018-11-13T12:17:14.600" v="22" actId="20577"/>
        <pc:sldMkLst>
          <pc:docMk/>
          <pc:sldMk cId="3859995723" sldId="297"/>
        </pc:sldMkLst>
        <pc:spChg chg="mod">
          <ac:chgData name="Chris Fiebelkorn" userId="8264ad7cae1ebfb8" providerId="LiveId" clId="{0A923B6E-2E39-404F-A8F2-52CB708D73D3}" dt="2018-11-13T12:16:57.387" v="19" actId="20577"/>
          <ac:spMkLst>
            <pc:docMk/>
            <pc:sldMk cId="3859995723" sldId="297"/>
            <ac:spMk id="2" creationId="{D697CC80-4C0E-4F26-BBAC-AF6E05874D14}"/>
          </ac:spMkLst>
        </pc:spChg>
        <pc:spChg chg="mod">
          <ac:chgData name="Chris Fiebelkorn" userId="8264ad7cae1ebfb8" providerId="LiveId" clId="{0A923B6E-2E39-404F-A8F2-52CB708D73D3}" dt="2018-11-13T12:17:14.600" v="22" actId="20577"/>
          <ac:spMkLst>
            <pc:docMk/>
            <pc:sldMk cId="3859995723" sldId="297"/>
            <ac:spMk id="4" creationId="{9D37E513-296A-4D45-B4CD-64CACB3E3A62}"/>
          </ac:spMkLst>
        </pc:spChg>
      </pc:sldChg>
      <pc:sldChg chg="modAnim">
        <pc:chgData name="Chris Fiebelkorn" userId="8264ad7cae1ebfb8" providerId="LiveId" clId="{0A923B6E-2E39-404F-A8F2-52CB708D73D3}" dt="2018-11-13T12:17:43.179" v="25"/>
        <pc:sldMkLst>
          <pc:docMk/>
          <pc:sldMk cId="3070633473" sldId="300"/>
        </pc:sldMkLst>
      </pc:sldChg>
      <pc:sldChg chg="modAnim">
        <pc:chgData name="Chris Fiebelkorn" userId="8264ad7cae1ebfb8" providerId="LiveId" clId="{0A923B6E-2E39-404F-A8F2-52CB708D73D3}" dt="2018-11-13T12:17:54.890" v="26"/>
        <pc:sldMkLst>
          <pc:docMk/>
          <pc:sldMk cId="3195107340" sldId="301"/>
        </pc:sldMkLst>
      </pc:sldChg>
      <pc:sldChg chg="modAnim">
        <pc:chgData name="Chris Fiebelkorn" userId="8264ad7cae1ebfb8" providerId="LiveId" clId="{0A923B6E-2E39-404F-A8F2-52CB708D73D3}" dt="2018-11-13T12:18:01.879" v="27"/>
        <pc:sldMkLst>
          <pc:docMk/>
          <pc:sldMk cId="1953217945" sldId="302"/>
        </pc:sldMkLst>
      </pc:sldChg>
      <pc:sldChg chg="addSp modSp modAnim">
        <pc:chgData name="Chris Fiebelkorn" userId="8264ad7cae1ebfb8" providerId="LiveId" clId="{0A923B6E-2E39-404F-A8F2-52CB708D73D3}" dt="2018-11-13T12:19:27.589" v="38"/>
        <pc:sldMkLst>
          <pc:docMk/>
          <pc:sldMk cId="1900357081" sldId="303"/>
        </pc:sldMkLst>
        <pc:picChg chg="add mod">
          <ac:chgData name="Chris Fiebelkorn" userId="8264ad7cae1ebfb8" providerId="LiveId" clId="{0A923B6E-2E39-404F-A8F2-52CB708D73D3}" dt="2018-11-13T12:19:06.105" v="35" actId="1038"/>
          <ac:picMkLst>
            <pc:docMk/>
            <pc:sldMk cId="1900357081" sldId="303"/>
            <ac:picMk id="7" creationId="{C6644DE9-0640-4884-9704-6AD01A5D72C5}"/>
          </ac:picMkLst>
        </pc:picChg>
        <pc:picChg chg="mod">
          <ac:chgData name="Chris Fiebelkorn" userId="8264ad7cae1ebfb8" providerId="LiveId" clId="{0A923B6E-2E39-404F-A8F2-52CB708D73D3}" dt="2018-11-13T12:19:08.384" v="36" actId="1037"/>
          <ac:picMkLst>
            <pc:docMk/>
            <pc:sldMk cId="1900357081" sldId="303"/>
            <ac:picMk id="8" creationId="{4C41000B-467D-48BB-B27B-ACADCBE54EFE}"/>
          </ac:picMkLst>
        </pc:picChg>
      </pc:sldChg>
      <pc:sldChg chg="addSp delSp modSp modAnim">
        <pc:chgData name="Chris Fiebelkorn" userId="8264ad7cae1ebfb8" providerId="LiveId" clId="{0A923B6E-2E39-404F-A8F2-52CB708D73D3}" dt="2018-11-13T12:19:57.070" v="41"/>
        <pc:sldMkLst>
          <pc:docMk/>
          <pc:sldMk cId="50429370" sldId="304"/>
        </pc:sldMkLst>
        <pc:spChg chg="add del mod">
          <ac:chgData name="Chris Fiebelkorn" userId="8264ad7cae1ebfb8" providerId="LiveId" clId="{0A923B6E-2E39-404F-A8F2-52CB708D73D3}" dt="2018-11-13T12:19:46.219" v="40"/>
          <ac:spMkLst>
            <pc:docMk/>
            <pc:sldMk cId="50429370" sldId="304"/>
            <ac:spMk id="7" creationId="{3E9051DA-AC02-4642-AED7-630DA8A53C33}"/>
          </ac:spMkLst>
        </pc:spChg>
        <pc:picChg chg="del">
          <ac:chgData name="Chris Fiebelkorn" userId="8264ad7cae1ebfb8" providerId="LiveId" clId="{0A923B6E-2E39-404F-A8F2-52CB708D73D3}" dt="2018-11-13T12:19:44.145" v="39" actId="478"/>
          <ac:picMkLst>
            <pc:docMk/>
            <pc:sldMk cId="50429370" sldId="304"/>
            <ac:picMk id="8" creationId="{4C41000B-467D-48BB-B27B-ACADCBE54EFE}"/>
          </ac:picMkLst>
        </pc:picChg>
        <pc:picChg chg="add mod">
          <ac:chgData name="Chris Fiebelkorn" userId="8264ad7cae1ebfb8" providerId="LiveId" clId="{0A923B6E-2E39-404F-A8F2-52CB708D73D3}" dt="2018-11-13T12:19:46.219" v="40"/>
          <ac:picMkLst>
            <pc:docMk/>
            <pc:sldMk cId="50429370" sldId="304"/>
            <ac:picMk id="9" creationId="{54637D26-5CD4-4D4B-800A-BF86793BB215}"/>
          </ac:picMkLst>
        </pc:picChg>
      </pc:sldChg>
      <pc:sldChg chg="addSp delSp modSp modAnim">
        <pc:chgData name="Chris Fiebelkorn" userId="8264ad7cae1ebfb8" providerId="LiveId" clId="{0A923B6E-2E39-404F-A8F2-52CB708D73D3}" dt="2018-11-13T12:20:11.527" v="44"/>
        <pc:sldMkLst>
          <pc:docMk/>
          <pc:sldMk cId="501236720" sldId="305"/>
        </pc:sldMkLst>
        <pc:spChg chg="add del mod">
          <ac:chgData name="Chris Fiebelkorn" userId="8264ad7cae1ebfb8" providerId="LiveId" clId="{0A923B6E-2E39-404F-A8F2-52CB708D73D3}" dt="2018-11-13T12:20:11.527" v="44"/>
          <ac:spMkLst>
            <pc:docMk/>
            <pc:sldMk cId="501236720" sldId="305"/>
            <ac:spMk id="7" creationId="{407644D5-4D56-4949-B807-19A9341106C9}"/>
          </ac:spMkLst>
        </pc:spChg>
        <pc:picChg chg="del">
          <ac:chgData name="Chris Fiebelkorn" userId="8264ad7cae1ebfb8" providerId="LiveId" clId="{0A923B6E-2E39-404F-A8F2-52CB708D73D3}" dt="2018-11-13T12:20:09.464" v="43" actId="478"/>
          <ac:picMkLst>
            <pc:docMk/>
            <pc:sldMk cId="501236720" sldId="305"/>
            <ac:picMk id="8" creationId="{4C41000B-467D-48BB-B27B-ACADCBE54EFE}"/>
          </ac:picMkLst>
        </pc:picChg>
        <pc:picChg chg="add mod">
          <ac:chgData name="Chris Fiebelkorn" userId="8264ad7cae1ebfb8" providerId="LiveId" clId="{0A923B6E-2E39-404F-A8F2-52CB708D73D3}" dt="2018-11-13T12:20:11.527" v="44"/>
          <ac:picMkLst>
            <pc:docMk/>
            <pc:sldMk cId="501236720" sldId="305"/>
            <ac:picMk id="9" creationId="{B6F4543A-FBEF-4E86-B201-0D8C6398545B}"/>
          </ac:picMkLst>
        </pc:picChg>
      </pc:sldChg>
      <pc:sldChg chg="addSp delSp modSp">
        <pc:chgData name="Chris Fiebelkorn" userId="8264ad7cae1ebfb8" providerId="LiveId" clId="{0A923B6E-2E39-404F-A8F2-52CB708D73D3}" dt="2018-11-13T12:20:19.972" v="46"/>
        <pc:sldMkLst>
          <pc:docMk/>
          <pc:sldMk cId="1562958037" sldId="306"/>
        </pc:sldMkLst>
        <pc:spChg chg="add del mod">
          <ac:chgData name="Chris Fiebelkorn" userId="8264ad7cae1ebfb8" providerId="LiveId" clId="{0A923B6E-2E39-404F-A8F2-52CB708D73D3}" dt="2018-11-13T12:20:19.972" v="46"/>
          <ac:spMkLst>
            <pc:docMk/>
            <pc:sldMk cId="1562958037" sldId="306"/>
            <ac:spMk id="9" creationId="{2971F349-34F8-4B5D-A9B7-6AF7EFE4F5C2}"/>
          </ac:spMkLst>
        </pc:spChg>
        <pc:picChg chg="del">
          <ac:chgData name="Chris Fiebelkorn" userId="8264ad7cae1ebfb8" providerId="LiveId" clId="{0A923B6E-2E39-404F-A8F2-52CB708D73D3}" dt="2018-11-13T12:20:17.314" v="45" actId="478"/>
          <ac:picMkLst>
            <pc:docMk/>
            <pc:sldMk cId="1562958037" sldId="306"/>
            <ac:picMk id="8" creationId="{4C41000B-467D-48BB-B27B-ACADCBE54EFE}"/>
          </ac:picMkLst>
        </pc:picChg>
        <pc:picChg chg="add mod">
          <ac:chgData name="Chris Fiebelkorn" userId="8264ad7cae1ebfb8" providerId="LiveId" clId="{0A923B6E-2E39-404F-A8F2-52CB708D73D3}" dt="2018-11-13T12:20:19.972" v="46"/>
          <ac:picMkLst>
            <pc:docMk/>
            <pc:sldMk cId="1562958037" sldId="306"/>
            <ac:picMk id="10" creationId="{B4419C95-AE78-4741-AEE0-61E240AA3879}"/>
          </ac:picMkLst>
        </pc:picChg>
      </pc:sldChg>
      <pc:sldChg chg="addSp delSp modSp">
        <pc:chgData name="Chris Fiebelkorn" userId="8264ad7cae1ebfb8" providerId="LiveId" clId="{0A923B6E-2E39-404F-A8F2-52CB708D73D3}" dt="2018-11-13T12:20:25.372" v="48"/>
        <pc:sldMkLst>
          <pc:docMk/>
          <pc:sldMk cId="2236836796" sldId="307"/>
        </pc:sldMkLst>
        <pc:spChg chg="add del mod">
          <ac:chgData name="Chris Fiebelkorn" userId="8264ad7cae1ebfb8" providerId="LiveId" clId="{0A923B6E-2E39-404F-A8F2-52CB708D73D3}" dt="2018-11-13T12:20:25.372" v="48"/>
          <ac:spMkLst>
            <pc:docMk/>
            <pc:sldMk cId="2236836796" sldId="307"/>
            <ac:spMk id="7" creationId="{FF6F6340-EA7A-43D9-A247-2CA8E8871541}"/>
          </ac:spMkLst>
        </pc:spChg>
        <pc:picChg chg="del">
          <ac:chgData name="Chris Fiebelkorn" userId="8264ad7cae1ebfb8" providerId="LiveId" clId="{0A923B6E-2E39-404F-A8F2-52CB708D73D3}" dt="2018-11-13T12:20:23.224" v="47" actId="478"/>
          <ac:picMkLst>
            <pc:docMk/>
            <pc:sldMk cId="2236836796" sldId="307"/>
            <ac:picMk id="8" creationId="{4C41000B-467D-48BB-B27B-ACADCBE54EFE}"/>
          </ac:picMkLst>
        </pc:picChg>
        <pc:picChg chg="add mod">
          <ac:chgData name="Chris Fiebelkorn" userId="8264ad7cae1ebfb8" providerId="LiveId" clId="{0A923B6E-2E39-404F-A8F2-52CB708D73D3}" dt="2018-11-13T12:20:25.372" v="48"/>
          <ac:picMkLst>
            <pc:docMk/>
            <pc:sldMk cId="2236836796" sldId="307"/>
            <ac:picMk id="9" creationId="{0BC94C1E-FEDE-4C19-8785-CBE5F308B555}"/>
          </ac:picMkLst>
        </pc:picChg>
      </pc:sldChg>
      <pc:sldChg chg="modAnim">
        <pc:chgData name="Chris Fiebelkorn" userId="8264ad7cae1ebfb8" providerId="LiveId" clId="{0A923B6E-2E39-404F-A8F2-52CB708D73D3}" dt="2018-11-13T12:20:35.311" v="49"/>
        <pc:sldMkLst>
          <pc:docMk/>
          <pc:sldMk cId="4000111984" sldId="311"/>
        </pc:sldMkLst>
      </pc:sldChg>
      <pc:sldChg chg="addSp delSp modSp addAnim delAnim modAnim">
        <pc:chgData name="Chris Fiebelkorn" userId="8264ad7cae1ebfb8" providerId="LiveId" clId="{0A923B6E-2E39-404F-A8F2-52CB708D73D3}" dt="2018-11-13T12:21:17.099" v="60"/>
        <pc:sldMkLst>
          <pc:docMk/>
          <pc:sldMk cId="3743275937" sldId="313"/>
        </pc:sldMkLst>
        <pc:spChg chg="add del mod">
          <ac:chgData name="Chris Fiebelkorn" userId="8264ad7cae1ebfb8" providerId="LiveId" clId="{0A923B6E-2E39-404F-A8F2-52CB708D73D3}" dt="2018-11-13T12:20:56.892" v="54" actId="478"/>
          <ac:spMkLst>
            <pc:docMk/>
            <pc:sldMk cId="3743275937" sldId="313"/>
            <ac:spMk id="6" creationId="{D167590B-59A4-4871-A7FB-849F8C32FF38}"/>
          </ac:spMkLst>
        </pc:spChg>
        <pc:spChg chg="add del mod">
          <ac:chgData name="Chris Fiebelkorn" userId="8264ad7cae1ebfb8" providerId="LiveId" clId="{0A923B6E-2E39-404F-A8F2-52CB708D73D3}" dt="2018-11-13T12:21:06.424" v="57"/>
          <ac:spMkLst>
            <pc:docMk/>
            <pc:sldMk cId="3743275937" sldId="313"/>
            <ac:spMk id="10" creationId="{E0064E5F-2958-4AA7-8B81-CC3DE6122D39}"/>
          </ac:spMkLst>
        </pc:spChg>
        <pc:picChg chg="add del">
          <ac:chgData name="Chris Fiebelkorn" userId="8264ad7cae1ebfb8" providerId="LiveId" clId="{0A923B6E-2E39-404F-A8F2-52CB708D73D3}" dt="2018-11-13T12:21:04.605" v="56" actId="478"/>
          <ac:picMkLst>
            <pc:docMk/>
            <pc:sldMk cId="3743275937" sldId="313"/>
            <ac:picMk id="7" creationId="{70DFD150-3F95-40D8-B0D1-E5DD6A2AA73B}"/>
          </ac:picMkLst>
        </pc:picChg>
        <pc:picChg chg="add del mod">
          <ac:chgData name="Chris Fiebelkorn" userId="8264ad7cae1ebfb8" providerId="LiveId" clId="{0A923B6E-2E39-404F-A8F2-52CB708D73D3}" dt="2018-11-13T12:20:55.997" v="53"/>
          <ac:picMkLst>
            <pc:docMk/>
            <pc:sldMk cId="3743275937" sldId="313"/>
            <ac:picMk id="8" creationId="{F5CB9B11-E304-46CE-9B8F-70C38B4DD387}"/>
          </ac:picMkLst>
        </pc:picChg>
        <pc:picChg chg="add mod">
          <ac:chgData name="Chris Fiebelkorn" userId="8264ad7cae1ebfb8" providerId="LiveId" clId="{0A923B6E-2E39-404F-A8F2-52CB708D73D3}" dt="2018-11-13T12:21:13.849" v="59" actId="1076"/>
          <ac:picMkLst>
            <pc:docMk/>
            <pc:sldMk cId="3743275937" sldId="313"/>
            <ac:picMk id="11" creationId="{BC418377-C1D9-425E-8445-06E4822F8FDC}"/>
          </ac:picMkLst>
        </pc:picChg>
      </pc:sldChg>
      <pc:sldChg chg="delSp modSp delAnim">
        <pc:chgData name="Chris Fiebelkorn" userId="8264ad7cae1ebfb8" providerId="LiveId" clId="{0A923B6E-2E39-404F-A8F2-52CB708D73D3}" dt="2018-11-13T12:24:16.924" v="98" actId="1038"/>
        <pc:sldMkLst>
          <pc:docMk/>
          <pc:sldMk cId="3012526303" sldId="315"/>
        </pc:sldMkLst>
        <pc:picChg chg="mod">
          <ac:chgData name="Chris Fiebelkorn" userId="8264ad7cae1ebfb8" providerId="LiveId" clId="{0A923B6E-2E39-404F-A8F2-52CB708D73D3}" dt="2018-11-13T12:24:16.924" v="98" actId="1038"/>
          <ac:picMkLst>
            <pc:docMk/>
            <pc:sldMk cId="3012526303" sldId="315"/>
            <ac:picMk id="6" creationId="{02BA1DBA-DBC5-47CC-A840-76BE411CC4A3}"/>
          </ac:picMkLst>
        </pc:picChg>
        <pc:picChg chg="del">
          <ac:chgData name="Chris Fiebelkorn" userId="8264ad7cae1ebfb8" providerId="LiveId" clId="{0A923B6E-2E39-404F-A8F2-52CB708D73D3}" dt="2018-11-13T12:22:04.881" v="71" actId="478"/>
          <ac:picMkLst>
            <pc:docMk/>
            <pc:sldMk cId="3012526303" sldId="315"/>
            <ac:picMk id="8" creationId="{2E36A635-5707-4BFF-A5A6-0733A82AAA3C}"/>
          </ac:picMkLst>
        </pc:picChg>
      </pc:sldChg>
      <pc:sldChg chg="modSp">
        <pc:chgData name="Chris Fiebelkorn" userId="8264ad7cae1ebfb8" providerId="LiveId" clId="{0A923B6E-2E39-404F-A8F2-52CB708D73D3}" dt="2018-11-13T12:25:27.432" v="107" actId="1036"/>
        <pc:sldMkLst>
          <pc:docMk/>
          <pc:sldMk cId="2016582882" sldId="317"/>
        </pc:sldMkLst>
        <pc:picChg chg="mod">
          <ac:chgData name="Chris Fiebelkorn" userId="8264ad7cae1ebfb8" providerId="LiveId" clId="{0A923B6E-2E39-404F-A8F2-52CB708D73D3}" dt="2018-11-13T12:25:27.432" v="107" actId="1036"/>
          <ac:picMkLst>
            <pc:docMk/>
            <pc:sldMk cId="2016582882" sldId="317"/>
            <ac:picMk id="7" creationId="{61FAD3AF-967F-4C3F-B7CA-DFB198629DE8}"/>
          </ac:picMkLst>
        </pc:picChg>
      </pc:sldChg>
      <pc:sldChg chg="modAnim">
        <pc:chgData name="Chris Fiebelkorn" userId="8264ad7cae1ebfb8" providerId="LiveId" clId="{0A923B6E-2E39-404F-A8F2-52CB708D73D3}" dt="2018-11-13T12:26:09.728" v="116"/>
        <pc:sldMkLst>
          <pc:docMk/>
          <pc:sldMk cId="4004775819" sldId="329"/>
        </pc:sldMkLst>
      </pc:sldChg>
      <pc:sldChg chg="modAnim">
        <pc:chgData name="Chris Fiebelkorn" userId="8264ad7cae1ebfb8" providerId="LiveId" clId="{0A923B6E-2E39-404F-A8F2-52CB708D73D3}" dt="2018-11-13T12:25:57.163" v="112"/>
        <pc:sldMkLst>
          <pc:docMk/>
          <pc:sldMk cId="4068129697" sldId="330"/>
        </pc:sldMkLst>
      </pc:sldChg>
      <pc:sldChg chg="modAnim">
        <pc:chgData name="Chris Fiebelkorn" userId="8264ad7cae1ebfb8" providerId="LiveId" clId="{0A923B6E-2E39-404F-A8F2-52CB708D73D3}" dt="2018-11-13T12:26:06.569" v="114"/>
        <pc:sldMkLst>
          <pc:docMk/>
          <pc:sldMk cId="1172828729" sldId="333"/>
        </pc:sldMkLst>
      </pc:sldChg>
      <pc:sldChg chg="modSp modAnim">
        <pc:chgData name="Chris Fiebelkorn" userId="8264ad7cae1ebfb8" providerId="LiveId" clId="{0A923B6E-2E39-404F-A8F2-52CB708D73D3}" dt="2018-11-13T12:26:26.754" v="124"/>
        <pc:sldMkLst>
          <pc:docMk/>
          <pc:sldMk cId="2347990391" sldId="334"/>
        </pc:sldMkLst>
        <pc:spChg chg="mod">
          <ac:chgData name="Chris Fiebelkorn" userId="8264ad7cae1ebfb8" providerId="LiveId" clId="{0A923B6E-2E39-404F-A8F2-52CB708D73D3}" dt="2018-11-13T12:26:19.730" v="122" actId="20577"/>
          <ac:spMkLst>
            <pc:docMk/>
            <pc:sldMk cId="2347990391" sldId="334"/>
            <ac:spMk id="4" creationId="{9AD3AF26-24F5-434C-9614-3648FD26DDB1}"/>
          </ac:spMkLst>
        </pc:spChg>
        <pc:spChg chg="mod">
          <ac:chgData name="Chris Fiebelkorn" userId="8264ad7cae1ebfb8" providerId="LiveId" clId="{0A923B6E-2E39-404F-A8F2-52CB708D73D3}" dt="2018-11-13T12:26:24.334" v="123" actId="14100"/>
          <ac:spMkLst>
            <pc:docMk/>
            <pc:sldMk cId="2347990391" sldId="334"/>
            <ac:spMk id="5" creationId="{5F139B29-DEEF-44B4-A328-84EF8173372E}"/>
          </ac:spMkLst>
        </pc:spChg>
      </pc:sldChg>
      <pc:sldChg chg="modAnim">
        <pc:chgData name="Chris Fiebelkorn" userId="8264ad7cae1ebfb8" providerId="LiveId" clId="{0A923B6E-2E39-404F-A8F2-52CB708D73D3}" dt="2018-11-13T12:26:04.204" v="113"/>
        <pc:sldMkLst>
          <pc:docMk/>
          <pc:sldMk cId="919840697" sldId="335"/>
        </pc:sldMkLst>
      </pc:sldChg>
      <pc:sldChg chg="modAnim">
        <pc:chgData name="Chris Fiebelkorn" userId="8264ad7cae1ebfb8" providerId="LiveId" clId="{0A923B6E-2E39-404F-A8F2-52CB708D73D3}" dt="2018-11-13T12:26:33.310" v="125"/>
        <pc:sldMkLst>
          <pc:docMk/>
          <pc:sldMk cId="1494548771" sldId="338"/>
        </pc:sldMkLst>
      </pc:sldChg>
      <pc:sldChg chg="modAnim">
        <pc:chgData name="Chris Fiebelkorn" userId="8264ad7cae1ebfb8" providerId="LiveId" clId="{0A923B6E-2E39-404F-A8F2-52CB708D73D3}" dt="2018-11-13T12:26:34.440" v="126"/>
        <pc:sldMkLst>
          <pc:docMk/>
          <pc:sldMk cId="2081096036" sldId="339"/>
        </pc:sldMkLst>
      </pc:sldChg>
      <pc:sldChg chg="modAnim">
        <pc:chgData name="Chris Fiebelkorn" userId="8264ad7cae1ebfb8" providerId="LiveId" clId="{0A923B6E-2E39-404F-A8F2-52CB708D73D3}" dt="2018-11-13T12:14:46.875" v="1"/>
        <pc:sldMkLst>
          <pc:docMk/>
          <pc:sldMk cId="2866981419" sldId="342"/>
        </pc:sldMkLst>
      </pc:sldChg>
      <pc:sldChg chg="modAnim">
        <pc:chgData name="Chris Fiebelkorn" userId="8264ad7cae1ebfb8" providerId="LiveId" clId="{0A923B6E-2E39-404F-A8F2-52CB708D73D3}" dt="2018-11-13T12:15:12.167" v="5"/>
        <pc:sldMkLst>
          <pc:docMk/>
          <pc:sldMk cId="1035652762" sldId="344"/>
        </pc:sldMkLst>
      </pc:sldChg>
      <pc:sldChg chg="modSp">
        <pc:chgData name="Chris Fiebelkorn" userId="8264ad7cae1ebfb8" providerId="LiveId" clId="{0A923B6E-2E39-404F-A8F2-52CB708D73D3}" dt="2018-11-13T12:27:25.881" v="150" actId="20577"/>
        <pc:sldMkLst>
          <pc:docMk/>
          <pc:sldMk cId="2669581739" sldId="347"/>
        </pc:sldMkLst>
        <pc:spChg chg="mod">
          <ac:chgData name="Chris Fiebelkorn" userId="8264ad7cae1ebfb8" providerId="LiveId" clId="{0A923B6E-2E39-404F-A8F2-52CB708D73D3}" dt="2018-11-13T12:27:25.881" v="150" actId="20577"/>
          <ac:spMkLst>
            <pc:docMk/>
            <pc:sldMk cId="2669581739" sldId="347"/>
            <ac:spMk id="2230" creationId="{00000000-0000-0000-0000-000000000000}"/>
          </ac:spMkLst>
        </pc:spChg>
      </pc:sldChg>
      <pc:sldChg chg="addSp delSp modSp">
        <pc:chgData name="Chris Fiebelkorn" userId="8264ad7cae1ebfb8" providerId="LiveId" clId="{0A923B6E-2E39-404F-A8F2-52CB708D73D3}" dt="2018-11-13T12:21:58.427" v="70" actId="1035"/>
        <pc:sldMkLst>
          <pc:docMk/>
          <pc:sldMk cId="1995794822" sldId="363"/>
        </pc:sldMkLst>
        <pc:picChg chg="add mod">
          <ac:chgData name="Chris Fiebelkorn" userId="8264ad7cae1ebfb8" providerId="LiveId" clId="{0A923B6E-2E39-404F-A8F2-52CB708D73D3}" dt="2018-11-13T12:21:58.427" v="70" actId="1035"/>
          <ac:picMkLst>
            <pc:docMk/>
            <pc:sldMk cId="1995794822" sldId="363"/>
            <ac:picMk id="5" creationId="{7F35A1C4-2FBF-4E04-BA1D-F6181DE51AE8}"/>
          </ac:picMkLst>
        </pc:picChg>
        <pc:picChg chg="del">
          <ac:chgData name="Chris Fiebelkorn" userId="8264ad7cae1ebfb8" providerId="LiveId" clId="{0A923B6E-2E39-404F-A8F2-52CB708D73D3}" dt="2018-11-13T12:21:40.217" v="65" actId="478"/>
          <ac:picMkLst>
            <pc:docMk/>
            <pc:sldMk cId="1995794822" sldId="363"/>
            <ac:picMk id="6" creationId="{02BA1DBA-DBC5-47CC-A840-76BE411CC4A3}"/>
          </ac:picMkLst>
        </pc:picChg>
        <pc:picChg chg="del">
          <ac:chgData name="Chris Fiebelkorn" userId="8264ad7cae1ebfb8" providerId="LiveId" clId="{0A923B6E-2E39-404F-A8F2-52CB708D73D3}" dt="2018-11-13T12:21:41.765" v="67" actId="478"/>
          <ac:picMkLst>
            <pc:docMk/>
            <pc:sldMk cId="1995794822" sldId="363"/>
            <ac:picMk id="8" creationId="{2E36A635-5707-4BFF-A5A6-0733A82AAA3C}"/>
          </ac:picMkLst>
        </pc:picChg>
        <pc:picChg chg="del">
          <ac:chgData name="Chris Fiebelkorn" userId="8264ad7cae1ebfb8" providerId="LiveId" clId="{0A923B6E-2E39-404F-A8F2-52CB708D73D3}" dt="2018-11-13T12:21:40.873" v="66" actId="478"/>
          <ac:picMkLst>
            <pc:docMk/>
            <pc:sldMk cId="1995794822" sldId="363"/>
            <ac:picMk id="10" creationId="{09476EFA-3A78-4CA6-8A6B-83CC22240421}"/>
          </ac:picMkLst>
        </pc:picChg>
      </pc:sldChg>
      <pc:sldChg chg="addSp delSp modSp">
        <pc:chgData name="Chris Fiebelkorn" userId="8264ad7cae1ebfb8" providerId="LiveId" clId="{0A923B6E-2E39-404F-A8F2-52CB708D73D3}" dt="2018-11-13T12:24:53.412" v="101" actId="1038"/>
        <pc:sldMkLst>
          <pc:docMk/>
          <pc:sldMk cId="1380654029" sldId="364"/>
        </pc:sldMkLst>
        <pc:picChg chg="add mod">
          <ac:chgData name="Chris Fiebelkorn" userId="8264ad7cae1ebfb8" providerId="LiveId" clId="{0A923B6E-2E39-404F-A8F2-52CB708D73D3}" dt="2018-11-13T12:24:53.412" v="101" actId="1038"/>
          <ac:picMkLst>
            <pc:docMk/>
            <pc:sldMk cId="1380654029" sldId="364"/>
            <ac:picMk id="5" creationId="{652FF1AF-ABF8-43CC-8C83-FE080B998A5C}"/>
          </ac:picMkLst>
        </pc:picChg>
        <pc:picChg chg="del mod">
          <ac:chgData name="Chris Fiebelkorn" userId="8264ad7cae1ebfb8" providerId="LiveId" clId="{0A923B6E-2E39-404F-A8F2-52CB708D73D3}" dt="2018-11-13T12:23:02.229" v="83" actId="478"/>
          <ac:picMkLst>
            <pc:docMk/>
            <pc:sldMk cId="1380654029" sldId="364"/>
            <ac:picMk id="6" creationId="{02BA1DBA-DBC5-47CC-A840-76BE411CC4A3}"/>
          </ac:picMkLst>
        </pc:picChg>
        <pc:picChg chg="del">
          <ac:chgData name="Chris Fiebelkorn" userId="8264ad7cae1ebfb8" providerId="LiveId" clId="{0A923B6E-2E39-404F-A8F2-52CB708D73D3}" dt="2018-11-13T12:22:07.323" v="72" actId="478"/>
          <ac:picMkLst>
            <pc:docMk/>
            <pc:sldMk cId="1380654029" sldId="364"/>
            <ac:picMk id="8" creationId="{2E36A635-5707-4BFF-A5A6-0733A82AAA3C}"/>
          </ac:picMkLst>
        </pc:picChg>
      </pc:sldChg>
      <pc:sldChg chg="modAnim">
        <pc:chgData name="Chris Fiebelkorn" userId="8264ad7cae1ebfb8" providerId="LiveId" clId="{0A923B6E-2E39-404F-A8F2-52CB708D73D3}" dt="2018-11-13T12:25:01.551" v="102"/>
        <pc:sldMkLst>
          <pc:docMk/>
          <pc:sldMk cId="3803541746" sldId="365"/>
        </pc:sldMkLst>
      </pc:sldChg>
      <pc:sldChg chg="modSp modAnim">
        <pc:chgData name="Chris Fiebelkorn" userId="8264ad7cae1ebfb8" providerId="LiveId" clId="{0A923B6E-2E39-404F-A8F2-52CB708D73D3}" dt="2018-11-13T12:25:38.194" v="109" actId="1036"/>
        <pc:sldMkLst>
          <pc:docMk/>
          <pc:sldMk cId="1570227774" sldId="366"/>
        </pc:sldMkLst>
        <pc:picChg chg="mod">
          <ac:chgData name="Chris Fiebelkorn" userId="8264ad7cae1ebfb8" providerId="LiveId" clId="{0A923B6E-2E39-404F-A8F2-52CB708D73D3}" dt="2018-11-13T12:25:38.194" v="109" actId="1036"/>
          <ac:picMkLst>
            <pc:docMk/>
            <pc:sldMk cId="1570227774" sldId="366"/>
            <ac:picMk id="7" creationId="{61FAD3AF-967F-4C3F-B7CA-DFB198629DE8}"/>
          </ac:picMkLst>
        </pc:picChg>
      </pc:sldChg>
      <pc:sldChg chg="modAnim">
        <pc:chgData name="Chris Fiebelkorn" userId="8264ad7cae1ebfb8" providerId="LiveId" clId="{0A923B6E-2E39-404F-A8F2-52CB708D73D3}" dt="2018-11-13T12:26:07.848" v="115"/>
        <pc:sldMkLst>
          <pc:docMk/>
          <pc:sldMk cId="1601797730" sldId="369"/>
        </pc:sldMkLst>
      </pc:sldChg>
      <pc:sldChg chg="modAnim">
        <pc:chgData name="Chris Fiebelkorn" userId="8264ad7cae1ebfb8" providerId="LiveId" clId="{0A923B6E-2E39-404F-A8F2-52CB708D73D3}" dt="2018-11-13T12:26:11.478" v="117"/>
        <pc:sldMkLst>
          <pc:docMk/>
          <pc:sldMk cId="544871435" sldId="370"/>
        </pc:sldMkLst>
      </pc:sldChg>
      <pc:sldChg chg="modSp">
        <pc:chgData name="Chris Fiebelkorn" userId="8264ad7cae1ebfb8" providerId="LiveId" clId="{0A923B6E-2E39-404F-A8F2-52CB708D73D3}" dt="2018-11-13T12:28:37.512" v="157" actId="207"/>
        <pc:sldMkLst>
          <pc:docMk/>
          <pc:sldMk cId="1386615580" sldId="371"/>
        </pc:sldMkLst>
        <pc:spChg chg="mod">
          <ac:chgData name="Chris Fiebelkorn" userId="8264ad7cae1ebfb8" providerId="LiveId" clId="{0A923B6E-2E39-404F-A8F2-52CB708D73D3}" dt="2018-11-13T12:28:37.512" v="157" actId="207"/>
          <ac:spMkLst>
            <pc:docMk/>
            <pc:sldMk cId="1386615580" sldId="371"/>
            <ac:spMk id="2180" creationId="{00000000-0000-0000-0000-000000000000}"/>
          </ac:spMkLst>
        </pc:spChg>
      </pc:sldChg>
      <pc:sldChg chg="modSp">
        <pc:chgData name="Chris Fiebelkorn" userId="8264ad7cae1ebfb8" providerId="LiveId" clId="{0A923B6E-2E39-404F-A8F2-52CB708D73D3}" dt="2018-11-13T12:29:23.377" v="169"/>
        <pc:sldMkLst>
          <pc:docMk/>
          <pc:sldMk cId="1475067737" sldId="374"/>
        </pc:sldMkLst>
        <pc:spChg chg="mod">
          <ac:chgData name="Chris Fiebelkorn" userId="8264ad7cae1ebfb8" providerId="LiveId" clId="{0A923B6E-2E39-404F-A8F2-52CB708D73D3}" dt="2018-11-13T12:29:23.377" v="169"/>
          <ac:spMkLst>
            <pc:docMk/>
            <pc:sldMk cId="1475067737" sldId="374"/>
            <ac:spMk id="2204" creationId="{00000000-0000-0000-0000-000000000000}"/>
          </ac:spMkLst>
        </pc:spChg>
      </pc:sldChg>
      <pc:sldChg chg="modSp">
        <pc:chgData name="Chris Fiebelkorn" userId="8264ad7cae1ebfb8" providerId="LiveId" clId="{0A923B6E-2E39-404F-A8F2-52CB708D73D3}" dt="2018-11-13T12:29:31.848" v="171" actId="207"/>
        <pc:sldMkLst>
          <pc:docMk/>
          <pc:sldMk cId="384736187" sldId="375"/>
        </pc:sldMkLst>
        <pc:spChg chg="mod">
          <ac:chgData name="Chris Fiebelkorn" userId="8264ad7cae1ebfb8" providerId="LiveId" clId="{0A923B6E-2E39-404F-A8F2-52CB708D73D3}" dt="2018-11-13T12:29:31.848" v="171" actId="207"/>
          <ac:spMkLst>
            <pc:docMk/>
            <pc:sldMk cId="384736187" sldId="375"/>
            <ac:spMk id="2212" creationId="{00000000-0000-0000-0000-000000000000}"/>
          </ac:spMkLst>
        </pc:spChg>
      </pc:sldChg>
      <pc:sldChg chg="modSp">
        <pc:chgData name="Chris Fiebelkorn" userId="8264ad7cae1ebfb8" providerId="LiveId" clId="{0A923B6E-2E39-404F-A8F2-52CB708D73D3}" dt="2018-11-13T12:27:17.725" v="147" actId="14100"/>
        <pc:sldMkLst>
          <pc:docMk/>
          <pc:sldMk cId="2666617486" sldId="378"/>
        </pc:sldMkLst>
        <pc:spChg chg="mod">
          <ac:chgData name="Chris Fiebelkorn" userId="8264ad7cae1ebfb8" providerId="LiveId" clId="{0A923B6E-2E39-404F-A8F2-52CB708D73D3}" dt="2018-11-13T12:27:17.725" v="147" actId="14100"/>
          <ac:spMkLst>
            <pc:docMk/>
            <pc:sldMk cId="2666617486" sldId="378"/>
            <ac:spMk id="2258" creationId="{00000000-0000-0000-0000-000000000000}"/>
          </ac:spMkLst>
        </pc:spChg>
      </pc:sldChg>
      <pc:sldChg chg="modSp">
        <pc:chgData name="Chris Fiebelkorn" userId="8264ad7cae1ebfb8" providerId="LiveId" clId="{0A923B6E-2E39-404F-A8F2-52CB708D73D3}" dt="2018-11-13T12:28:10.314" v="151" actId="207"/>
        <pc:sldMkLst>
          <pc:docMk/>
          <pc:sldMk cId="2172468707" sldId="379"/>
        </pc:sldMkLst>
        <pc:spChg chg="mod">
          <ac:chgData name="Chris Fiebelkorn" userId="8264ad7cae1ebfb8" providerId="LiveId" clId="{0A923B6E-2E39-404F-A8F2-52CB708D73D3}" dt="2018-11-13T12:28:10.314" v="151" actId="207"/>
          <ac:spMkLst>
            <pc:docMk/>
            <pc:sldMk cId="2172468707" sldId="379"/>
            <ac:spMk id="2154" creationId="{00000000-0000-0000-0000-000000000000}"/>
          </ac:spMkLst>
        </pc:spChg>
      </pc:sldChg>
      <pc:sldChg chg="modSp">
        <pc:chgData name="Chris Fiebelkorn" userId="8264ad7cae1ebfb8" providerId="LiveId" clId="{0A923B6E-2E39-404F-A8F2-52CB708D73D3}" dt="2018-11-13T12:28:19.293" v="152" actId="207"/>
        <pc:sldMkLst>
          <pc:docMk/>
          <pc:sldMk cId="3472032327" sldId="380"/>
        </pc:sldMkLst>
        <pc:spChg chg="mod">
          <ac:chgData name="Chris Fiebelkorn" userId="8264ad7cae1ebfb8" providerId="LiveId" clId="{0A923B6E-2E39-404F-A8F2-52CB708D73D3}" dt="2018-11-13T12:28:19.293" v="152" actId="207"/>
          <ac:spMkLst>
            <pc:docMk/>
            <pc:sldMk cId="3472032327" sldId="380"/>
            <ac:spMk id="2163" creationId="{00000000-0000-0000-0000-000000000000}"/>
          </ac:spMkLst>
        </pc:spChg>
      </pc:sldChg>
      <pc:sldChg chg="modSp">
        <pc:chgData name="Chris Fiebelkorn" userId="8264ad7cae1ebfb8" providerId="LiveId" clId="{0A923B6E-2E39-404F-A8F2-52CB708D73D3}" dt="2018-11-13T12:28:27.183" v="154" actId="207"/>
        <pc:sldMkLst>
          <pc:docMk/>
          <pc:sldMk cId="647947238" sldId="382"/>
        </pc:sldMkLst>
        <pc:spChg chg="mod">
          <ac:chgData name="Chris Fiebelkorn" userId="8264ad7cae1ebfb8" providerId="LiveId" clId="{0A923B6E-2E39-404F-A8F2-52CB708D73D3}" dt="2018-11-13T12:28:27.183" v="154" actId="207"/>
          <ac:spMkLst>
            <pc:docMk/>
            <pc:sldMk cId="647947238" sldId="382"/>
            <ac:spMk id="2163" creationId="{00000000-0000-0000-0000-000000000000}"/>
          </ac:spMkLst>
        </pc:spChg>
      </pc:sldChg>
      <pc:sldChg chg="modSp">
        <pc:chgData name="Chris Fiebelkorn" userId="8264ad7cae1ebfb8" providerId="LiveId" clId="{0A923B6E-2E39-404F-A8F2-52CB708D73D3}" dt="2018-11-13T12:28:46.454" v="159" actId="207"/>
        <pc:sldMkLst>
          <pc:docMk/>
          <pc:sldMk cId="405308557" sldId="383"/>
        </pc:sldMkLst>
        <pc:spChg chg="mod">
          <ac:chgData name="Chris Fiebelkorn" userId="8264ad7cae1ebfb8" providerId="LiveId" clId="{0A923B6E-2E39-404F-A8F2-52CB708D73D3}" dt="2018-11-13T12:28:46.454" v="159" actId="207"/>
          <ac:spMkLst>
            <pc:docMk/>
            <pc:sldMk cId="405308557" sldId="383"/>
            <ac:spMk id="2180" creationId="{00000000-0000-0000-0000-000000000000}"/>
          </ac:spMkLst>
        </pc:spChg>
      </pc:sldChg>
      <pc:sldChg chg="modSp">
        <pc:chgData name="Chris Fiebelkorn" userId="8264ad7cae1ebfb8" providerId="LiveId" clId="{0A923B6E-2E39-404F-A8F2-52CB708D73D3}" dt="2018-11-13T12:28:56.941" v="162" actId="207"/>
        <pc:sldMkLst>
          <pc:docMk/>
          <pc:sldMk cId="1481090786" sldId="384"/>
        </pc:sldMkLst>
        <pc:spChg chg="mod">
          <ac:chgData name="Chris Fiebelkorn" userId="8264ad7cae1ebfb8" providerId="LiveId" clId="{0A923B6E-2E39-404F-A8F2-52CB708D73D3}" dt="2018-11-13T12:28:56.941" v="162" actId="207"/>
          <ac:spMkLst>
            <pc:docMk/>
            <pc:sldMk cId="1481090786" sldId="384"/>
            <ac:spMk id="2180" creationId="{00000000-0000-0000-0000-000000000000}"/>
          </ac:spMkLst>
        </pc:spChg>
      </pc:sldChg>
    </pc:docChg>
  </pc:docChgLst>
  <pc:docChgLst>
    <pc:chgData name="Monica Pope" userId="f452de3445d0aa3f" providerId="Windows Live" clId="Web-{0C71BD75-4D7B-4D83-B768-ECF047CDFDFD}"/>
    <pc:docChg chg="modSld">
      <pc:chgData name="Monica Pope" userId="f452de3445d0aa3f" providerId="Windows Live" clId="Web-{0C71BD75-4D7B-4D83-B768-ECF047CDFDFD}" dt="2018-11-18T05:09:17.805" v="399" actId="20577"/>
      <pc:docMkLst>
        <pc:docMk/>
      </pc:docMkLst>
      <pc:sldChg chg="modSp">
        <pc:chgData name="Monica Pope" userId="f452de3445d0aa3f" providerId="Windows Live" clId="Web-{0C71BD75-4D7B-4D83-B768-ECF047CDFDFD}" dt="2018-11-18T04:55:23.461" v="45" actId="20577"/>
        <pc:sldMkLst>
          <pc:docMk/>
          <pc:sldMk cId="4000111984" sldId="311"/>
        </pc:sldMkLst>
        <pc:spChg chg="mod">
          <ac:chgData name="Monica Pope" userId="f452de3445d0aa3f" providerId="Windows Live" clId="Web-{0C71BD75-4D7B-4D83-B768-ECF047CDFDFD}" dt="2018-11-18T04:55:23.461" v="45" actId="20577"/>
          <ac:spMkLst>
            <pc:docMk/>
            <pc:sldMk cId="4000111984" sldId="311"/>
            <ac:spMk id="4" creationId="{EDE8B5EB-A319-4EA0-817C-EC0DFECBAC94}"/>
          </ac:spMkLst>
        </pc:spChg>
      </pc:sldChg>
      <pc:sldChg chg="modSp">
        <pc:chgData name="Monica Pope" userId="f452de3445d0aa3f" providerId="Windows Live" clId="Web-{0C71BD75-4D7B-4D83-B768-ECF047CDFDFD}" dt="2018-11-18T05:04:28.810" v="241" actId="20577"/>
        <pc:sldMkLst>
          <pc:docMk/>
          <pc:sldMk cId="3743275937" sldId="313"/>
        </pc:sldMkLst>
        <pc:spChg chg="mod">
          <ac:chgData name="Monica Pope" userId="f452de3445d0aa3f" providerId="Windows Live" clId="Web-{0C71BD75-4D7B-4D83-B768-ECF047CDFDFD}" dt="2018-11-18T05:04:28.810" v="241" actId="20577"/>
          <ac:spMkLst>
            <pc:docMk/>
            <pc:sldMk cId="3743275937" sldId="313"/>
            <ac:spMk id="2" creationId="{87DB9A15-CB46-4822-A6EA-9A87DD78A0AF}"/>
          </ac:spMkLst>
        </pc:spChg>
        <pc:picChg chg="mod">
          <ac:chgData name="Monica Pope" userId="f452de3445d0aa3f" providerId="Windows Live" clId="Web-{0C71BD75-4D7B-4D83-B768-ECF047CDFDFD}" dt="2018-11-18T05:03:50.559" v="221" actId="1076"/>
          <ac:picMkLst>
            <pc:docMk/>
            <pc:sldMk cId="3743275937" sldId="313"/>
            <ac:picMk id="11" creationId="{BC418377-C1D9-425E-8445-06E4822F8FDC}"/>
          </ac:picMkLst>
        </pc:picChg>
      </pc:sldChg>
      <pc:sldChg chg="modSp">
        <pc:chgData name="Monica Pope" userId="f452de3445d0aa3f" providerId="Windows Live" clId="Web-{0C71BD75-4D7B-4D83-B768-ECF047CDFDFD}" dt="2018-11-18T05:05:38.812" v="264" actId="20577"/>
        <pc:sldMkLst>
          <pc:docMk/>
          <pc:sldMk cId="3012526303" sldId="315"/>
        </pc:sldMkLst>
        <pc:spChg chg="mod">
          <ac:chgData name="Monica Pope" userId="f452de3445d0aa3f" providerId="Windows Live" clId="Web-{0C71BD75-4D7B-4D83-B768-ECF047CDFDFD}" dt="2018-11-18T05:05:38.812" v="264" actId="20577"/>
          <ac:spMkLst>
            <pc:docMk/>
            <pc:sldMk cId="3012526303" sldId="315"/>
            <ac:spMk id="4" creationId="{A2233B4B-A49B-456D-ACD5-1870FC562542}"/>
          </ac:spMkLst>
        </pc:spChg>
      </pc:sldChg>
      <pc:sldChg chg="modSp">
        <pc:chgData name="Monica Pope" userId="f452de3445d0aa3f" providerId="Windows Live" clId="Web-{0C71BD75-4D7B-4D83-B768-ECF047CDFDFD}" dt="2018-11-18T05:06:42.550" v="296" actId="1076"/>
        <pc:sldMkLst>
          <pc:docMk/>
          <pc:sldMk cId="3155335902" sldId="316"/>
        </pc:sldMkLst>
        <pc:spChg chg="mod">
          <ac:chgData name="Monica Pope" userId="f452de3445d0aa3f" providerId="Windows Live" clId="Web-{0C71BD75-4D7B-4D83-B768-ECF047CDFDFD}" dt="2018-11-18T05:06:42.550" v="296" actId="1076"/>
          <ac:spMkLst>
            <pc:docMk/>
            <pc:sldMk cId="3155335902" sldId="316"/>
            <ac:spMk id="4" creationId="{A2233B4B-A49B-456D-ACD5-1870FC562542}"/>
          </ac:spMkLst>
        </pc:spChg>
        <pc:picChg chg="mod">
          <ac:chgData name="Monica Pope" userId="f452de3445d0aa3f" providerId="Windows Live" clId="Web-{0C71BD75-4D7B-4D83-B768-ECF047CDFDFD}" dt="2018-11-18T05:06:38.878" v="295" actId="1076"/>
          <ac:picMkLst>
            <pc:docMk/>
            <pc:sldMk cId="3155335902" sldId="316"/>
            <ac:picMk id="7" creationId="{61FAD3AF-967F-4C3F-B7CA-DFB198629DE8}"/>
          </ac:picMkLst>
        </pc:picChg>
      </pc:sldChg>
      <pc:sldChg chg="modSp">
        <pc:chgData name="Monica Pope" userId="f452de3445d0aa3f" providerId="Windows Live" clId="Web-{0C71BD75-4D7B-4D83-B768-ECF047CDFDFD}" dt="2018-11-18T05:07:46.661" v="301" actId="1076"/>
        <pc:sldMkLst>
          <pc:docMk/>
          <pc:sldMk cId="2016582882" sldId="317"/>
        </pc:sldMkLst>
        <pc:spChg chg="mod">
          <ac:chgData name="Monica Pope" userId="f452de3445d0aa3f" providerId="Windows Live" clId="Web-{0C71BD75-4D7B-4D83-B768-ECF047CDFDFD}" dt="2018-11-18T05:07:42.677" v="300" actId="1076"/>
          <ac:spMkLst>
            <pc:docMk/>
            <pc:sldMk cId="2016582882" sldId="317"/>
            <ac:spMk id="4" creationId="{A2233B4B-A49B-456D-ACD5-1870FC562542}"/>
          </ac:spMkLst>
        </pc:spChg>
        <pc:picChg chg="mod">
          <ac:chgData name="Monica Pope" userId="f452de3445d0aa3f" providerId="Windows Live" clId="Web-{0C71BD75-4D7B-4D83-B768-ECF047CDFDFD}" dt="2018-11-18T05:07:46.661" v="301" actId="1076"/>
          <ac:picMkLst>
            <pc:docMk/>
            <pc:sldMk cId="2016582882" sldId="317"/>
            <ac:picMk id="7" creationId="{61FAD3AF-967F-4C3F-B7CA-DFB198629DE8}"/>
          </ac:picMkLst>
        </pc:picChg>
      </pc:sldChg>
      <pc:sldChg chg="modSp">
        <pc:chgData name="Monica Pope" userId="f452de3445d0aa3f" providerId="Windows Live" clId="Web-{0C71BD75-4D7B-4D83-B768-ECF047CDFDFD}" dt="2018-11-18T05:04:42.748" v="243" actId="1076"/>
        <pc:sldMkLst>
          <pc:docMk/>
          <pc:sldMk cId="1995794822" sldId="363"/>
        </pc:sldMkLst>
        <pc:spChg chg="mod">
          <ac:chgData name="Monica Pope" userId="f452de3445d0aa3f" providerId="Windows Live" clId="Web-{0C71BD75-4D7B-4D83-B768-ECF047CDFDFD}" dt="2018-11-18T05:04:38.857" v="242" actId="1076"/>
          <ac:spMkLst>
            <pc:docMk/>
            <pc:sldMk cId="1995794822" sldId="363"/>
            <ac:spMk id="4" creationId="{A2233B4B-A49B-456D-ACD5-1870FC562542}"/>
          </ac:spMkLst>
        </pc:spChg>
        <pc:picChg chg="mod">
          <ac:chgData name="Monica Pope" userId="f452de3445d0aa3f" providerId="Windows Live" clId="Web-{0C71BD75-4D7B-4D83-B768-ECF047CDFDFD}" dt="2018-11-18T05:04:42.748" v="243" actId="1076"/>
          <ac:picMkLst>
            <pc:docMk/>
            <pc:sldMk cId="1995794822" sldId="363"/>
            <ac:picMk id="6" creationId="{B0C8A9E1-0876-4704-9C69-AD02A3E5122C}"/>
          </ac:picMkLst>
        </pc:picChg>
      </pc:sldChg>
      <pc:sldChg chg="modSp">
        <pc:chgData name="Monica Pope" userId="f452de3445d0aa3f" providerId="Windows Live" clId="Web-{0C71BD75-4D7B-4D83-B768-ECF047CDFDFD}" dt="2018-11-18T05:05:51.219" v="266" actId="1076"/>
        <pc:sldMkLst>
          <pc:docMk/>
          <pc:sldMk cId="1380654029" sldId="364"/>
        </pc:sldMkLst>
        <pc:spChg chg="mod">
          <ac:chgData name="Monica Pope" userId="f452de3445d0aa3f" providerId="Windows Live" clId="Web-{0C71BD75-4D7B-4D83-B768-ECF047CDFDFD}" dt="2018-11-18T05:05:51.219" v="266" actId="1076"/>
          <ac:spMkLst>
            <pc:docMk/>
            <pc:sldMk cId="1380654029" sldId="364"/>
            <ac:spMk id="4" creationId="{A2233B4B-A49B-456D-ACD5-1870FC562542}"/>
          </ac:spMkLst>
        </pc:spChg>
      </pc:sldChg>
      <pc:sldChg chg="modSp">
        <pc:chgData name="Monica Pope" userId="f452de3445d0aa3f" providerId="Windows Live" clId="Web-{0C71BD75-4D7B-4D83-B768-ECF047CDFDFD}" dt="2018-11-18T05:07:05.769" v="298" actId="1076"/>
        <pc:sldMkLst>
          <pc:docMk/>
          <pc:sldMk cId="3803541746" sldId="365"/>
        </pc:sldMkLst>
        <pc:spChg chg="mod">
          <ac:chgData name="Monica Pope" userId="f452de3445d0aa3f" providerId="Windows Live" clId="Web-{0C71BD75-4D7B-4D83-B768-ECF047CDFDFD}" dt="2018-11-18T05:07:02.863" v="297" actId="1076"/>
          <ac:spMkLst>
            <pc:docMk/>
            <pc:sldMk cId="3803541746" sldId="365"/>
            <ac:spMk id="5" creationId="{176300B6-3A21-43DD-8BFB-66FCCB8A934E}"/>
          </ac:spMkLst>
        </pc:spChg>
        <pc:picChg chg="mod">
          <ac:chgData name="Monica Pope" userId="f452de3445d0aa3f" providerId="Windows Live" clId="Web-{0C71BD75-4D7B-4D83-B768-ECF047CDFDFD}" dt="2018-11-18T05:07:05.769" v="298" actId="1076"/>
          <ac:picMkLst>
            <pc:docMk/>
            <pc:sldMk cId="3803541746" sldId="365"/>
            <ac:picMk id="7" creationId="{61FAD3AF-967F-4C3F-B7CA-DFB198629DE8}"/>
          </ac:picMkLst>
        </pc:picChg>
      </pc:sldChg>
      <pc:sldChg chg="modSp">
        <pc:chgData name="Monica Pope" userId="f452de3445d0aa3f" providerId="Windows Live" clId="Web-{0C71BD75-4D7B-4D83-B768-ECF047CDFDFD}" dt="2018-11-18T05:09:17.805" v="398" actId="20577"/>
        <pc:sldMkLst>
          <pc:docMk/>
          <pc:sldMk cId="1570227774" sldId="366"/>
        </pc:sldMkLst>
        <pc:spChg chg="mod">
          <ac:chgData name="Monica Pope" userId="f452de3445d0aa3f" providerId="Windows Live" clId="Web-{0C71BD75-4D7B-4D83-B768-ECF047CDFDFD}" dt="2018-11-18T05:09:17.805" v="398" actId="20577"/>
          <ac:spMkLst>
            <pc:docMk/>
            <pc:sldMk cId="1570227774" sldId="366"/>
            <ac:spMk id="7" creationId="{599B5BD8-BE18-4DB5-BFDD-4D2C42127E91}"/>
          </ac:spMkLst>
        </pc:spChg>
      </pc:sldChg>
      <pc:sldChg chg="modSp">
        <pc:chgData name="Monica Pope" userId="f452de3445d0aa3f" providerId="Windows Live" clId="Web-{0C71BD75-4D7B-4D83-B768-ECF047CDFDFD}" dt="2018-11-18T04:59:27.266" v="160" actId="1076"/>
        <pc:sldMkLst>
          <pc:docMk/>
          <pc:sldMk cId="6543485" sldId="394"/>
        </pc:sldMkLst>
        <pc:spChg chg="mod">
          <ac:chgData name="Monica Pope" userId="f452de3445d0aa3f" providerId="Windows Live" clId="Web-{0C71BD75-4D7B-4D83-B768-ECF047CDFDFD}" dt="2018-11-18T04:59:27.266" v="160" actId="1076"/>
          <ac:spMkLst>
            <pc:docMk/>
            <pc:sldMk cId="6543485" sldId="394"/>
            <ac:spMk id="4" creationId="{D623C00E-2266-4CE4-9314-BD9E81AAF819}"/>
          </ac:spMkLst>
        </pc:spChg>
      </pc:sldChg>
      <pc:sldChg chg="modSp">
        <pc:chgData name="Monica Pope" userId="f452de3445d0aa3f" providerId="Windows Live" clId="Web-{0C71BD75-4D7B-4D83-B768-ECF047CDFDFD}" dt="2018-11-18T05:00:24.143" v="168" actId="1076"/>
        <pc:sldMkLst>
          <pc:docMk/>
          <pc:sldMk cId="2619867480" sldId="396"/>
        </pc:sldMkLst>
        <pc:spChg chg="mod">
          <ac:chgData name="Monica Pope" userId="f452de3445d0aa3f" providerId="Windows Live" clId="Web-{0C71BD75-4D7B-4D83-B768-ECF047CDFDFD}" dt="2018-11-18T05:00:24.143" v="168" actId="1076"/>
          <ac:spMkLst>
            <pc:docMk/>
            <pc:sldMk cId="2619867480" sldId="396"/>
            <ac:spMk id="5" creationId="{E19C722F-AD5D-4087-BE05-6038473016A1}"/>
          </ac:spMkLst>
        </pc:spChg>
      </pc:sldChg>
      <pc:sldChg chg="modSp">
        <pc:chgData name="Monica Pope" userId="f452de3445d0aa3f" providerId="Windows Live" clId="Web-{0C71BD75-4D7B-4D83-B768-ECF047CDFDFD}" dt="2018-11-18T05:02:00.350" v="193" actId="20577"/>
        <pc:sldMkLst>
          <pc:docMk/>
          <pc:sldMk cId="359009407" sldId="397"/>
        </pc:sldMkLst>
        <pc:spChg chg="mod">
          <ac:chgData name="Monica Pope" userId="f452de3445d0aa3f" providerId="Windows Live" clId="Web-{0C71BD75-4D7B-4D83-B768-ECF047CDFDFD}" dt="2018-11-18T05:01:25.927" v="179" actId="20577"/>
          <ac:spMkLst>
            <pc:docMk/>
            <pc:sldMk cId="359009407" sldId="397"/>
            <ac:spMk id="9" creationId="{233C2AB1-C3C4-437E-B1CA-055FFD95C20E}"/>
          </ac:spMkLst>
        </pc:spChg>
        <pc:spChg chg="mod">
          <ac:chgData name="Monica Pope" userId="f452de3445d0aa3f" providerId="Windows Live" clId="Web-{0C71BD75-4D7B-4D83-B768-ECF047CDFDFD}" dt="2018-11-18T05:02:00.350" v="193" actId="20577"/>
          <ac:spMkLst>
            <pc:docMk/>
            <pc:sldMk cId="359009407" sldId="397"/>
            <ac:spMk id="10" creationId="{3A72BD1B-6EF3-4247-9939-90518ECCECDC}"/>
          </ac:spMkLst>
        </pc:spChg>
      </pc:sldChg>
    </pc:docChg>
  </pc:docChgLst>
  <pc:docChgLst>
    <pc:chgData name="Chris Fiebelkorn" userId="8264ad7cae1ebfb8" providerId="LiveId" clId="{FB9C767C-528E-4A31-8F40-BC6C2D290EC8}"/>
    <pc:docChg chg="undo custSel addSld delSld modSld">
      <pc:chgData name="Chris Fiebelkorn" userId="8264ad7cae1ebfb8" providerId="LiveId" clId="{FB9C767C-528E-4A31-8F40-BC6C2D290EC8}" dt="2018-11-19T05:10:05.757" v="1394" actId="20577"/>
      <pc:docMkLst>
        <pc:docMk/>
      </pc:docMkLst>
      <pc:sldChg chg="modSp">
        <pc:chgData name="Chris Fiebelkorn" userId="8264ad7cae1ebfb8" providerId="LiveId" clId="{FB9C767C-528E-4A31-8F40-BC6C2D290EC8}" dt="2018-11-19T04:30:19.565" v="185" actId="1076"/>
        <pc:sldMkLst>
          <pc:docMk/>
          <pc:sldMk cId="2900219503" sldId="258"/>
        </pc:sldMkLst>
        <pc:picChg chg="mod">
          <ac:chgData name="Chris Fiebelkorn" userId="8264ad7cae1ebfb8" providerId="LiveId" clId="{FB9C767C-528E-4A31-8F40-BC6C2D290EC8}" dt="2018-11-19T04:30:19.565" v="185" actId="1076"/>
          <ac:picMkLst>
            <pc:docMk/>
            <pc:sldMk cId="2900219503" sldId="258"/>
            <ac:picMk id="3" creationId="{936CD052-A854-4F15-A083-84C315CF7C7D}"/>
          </ac:picMkLst>
        </pc:picChg>
      </pc:sldChg>
      <pc:sldChg chg="modAnim">
        <pc:chgData name="Chris Fiebelkorn" userId="8264ad7cae1ebfb8" providerId="LiveId" clId="{FB9C767C-528E-4A31-8F40-BC6C2D290EC8}" dt="2018-11-19T04:30:01.223" v="184"/>
        <pc:sldMkLst>
          <pc:docMk/>
          <pc:sldMk cId="473290828" sldId="260"/>
        </pc:sldMkLst>
      </pc:sldChg>
      <pc:sldChg chg="modSp">
        <pc:chgData name="Chris Fiebelkorn" userId="8264ad7cae1ebfb8" providerId="LiveId" clId="{FB9C767C-528E-4A31-8F40-BC6C2D290EC8}" dt="2018-11-19T04:31:19.457" v="297" actId="1038"/>
        <pc:sldMkLst>
          <pc:docMk/>
          <pc:sldMk cId="465021443" sldId="262"/>
        </pc:sldMkLst>
        <pc:picChg chg="mod">
          <ac:chgData name="Chris Fiebelkorn" userId="8264ad7cae1ebfb8" providerId="LiveId" clId="{FB9C767C-528E-4A31-8F40-BC6C2D290EC8}" dt="2018-11-19T04:31:19.457" v="297" actId="1038"/>
          <ac:picMkLst>
            <pc:docMk/>
            <pc:sldMk cId="465021443" sldId="262"/>
            <ac:picMk id="3" creationId="{324E5B6F-6988-43EC-8BF0-B788EB562710}"/>
          </ac:picMkLst>
        </pc:picChg>
      </pc:sldChg>
      <pc:sldChg chg="modSp modAnim">
        <pc:chgData name="Chris Fiebelkorn" userId="8264ad7cae1ebfb8" providerId="LiveId" clId="{FB9C767C-528E-4A31-8F40-BC6C2D290EC8}" dt="2018-11-19T04:29:49.448" v="183"/>
        <pc:sldMkLst>
          <pc:docMk/>
          <pc:sldMk cId="3143244152" sldId="270"/>
        </pc:sldMkLst>
        <pc:picChg chg="mod">
          <ac:chgData name="Chris Fiebelkorn" userId="8264ad7cae1ebfb8" providerId="LiveId" clId="{FB9C767C-528E-4A31-8F40-BC6C2D290EC8}" dt="2018-11-19T04:29:41.192" v="181" actId="1076"/>
          <ac:picMkLst>
            <pc:docMk/>
            <pc:sldMk cId="3143244152" sldId="270"/>
            <ac:picMk id="11" creationId="{C4B4A37B-0B8B-4721-9571-D2904D80113A}"/>
          </ac:picMkLst>
        </pc:picChg>
      </pc:sldChg>
      <pc:sldChg chg="addSp delSp modSp">
        <pc:chgData name="Chris Fiebelkorn" userId="8264ad7cae1ebfb8" providerId="LiveId" clId="{FB9C767C-528E-4A31-8F40-BC6C2D290EC8}" dt="2018-11-19T04:30:53.676" v="237" actId="1038"/>
        <pc:sldMkLst>
          <pc:docMk/>
          <pc:sldMk cId="3297870441" sldId="273"/>
        </pc:sldMkLst>
        <pc:picChg chg="del">
          <ac:chgData name="Chris Fiebelkorn" userId="8264ad7cae1ebfb8" providerId="LiveId" clId="{FB9C767C-528E-4A31-8F40-BC6C2D290EC8}" dt="2018-11-19T04:30:47.411" v="186" actId="478"/>
          <ac:picMkLst>
            <pc:docMk/>
            <pc:sldMk cId="3297870441" sldId="273"/>
            <ac:picMk id="3" creationId="{324E5B6F-6988-43EC-8BF0-B788EB562710}"/>
          </ac:picMkLst>
        </pc:picChg>
        <pc:picChg chg="add mod">
          <ac:chgData name="Chris Fiebelkorn" userId="8264ad7cae1ebfb8" providerId="LiveId" clId="{FB9C767C-528E-4A31-8F40-BC6C2D290EC8}" dt="2018-11-19T04:30:53.676" v="237" actId="1038"/>
          <ac:picMkLst>
            <pc:docMk/>
            <pc:sldMk cId="3297870441" sldId="273"/>
            <ac:picMk id="6" creationId="{913C84F2-C129-49F7-92A8-2283A13047AC}"/>
          </ac:picMkLst>
        </pc:picChg>
      </pc:sldChg>
      <pc:sldChg chg="delSp del modAnim">
        <pc:chgData name="Chris Fiebelkorn" userId="8264ad7cae1ebfb8" providerId="LiveId" clId="{FB9C767C-528E-4A31-8F40-BC6C2D290EC8}" dt="2018-11-19T04:33:28.409" v="306" actId="2696"/>
        <pc:sldMkLst>
          <pc:docMk/>
          <pc:sldMk cId="3325750996" sldId="274"/>
        </pc:sldMkLst>
        <pc:spChg chg="del">
          <ac:chgData name="Chris Fiebelkorn" userId="8264ad7cae1ebfb8" providerId="LiveId" clId="{FB9C767C-528E-4A31-8F40-BC6C2D290EC8}" dt="2018-11-19T04:31:57.103" v="298" actId="478"/>
          <ac:spMkLst>
            <pc:docMk/>
            <pc:sldMk cId="3325750996" sldId="274"/>
            <ac:spMk id="8" creationId="{E1EC9227-86DD-4008-B967-CD00C2F5AC93}"/>
          </ac:spMkLst>
        </pc:spChg>
      </pc:sldChg>
      <pc:sldChg chg="addSp delSp modSp delAnim modAnim">
        <pc:chgData name="Chris Fiebelkorn" userId="8264ad7cae1ebfb8" providerId="LiveId" clId="{FB9C767C-528E-4A31-8F40-BC6C2D290EC8}" dt="2018-11-19T04:35:19.382" v="491"/>
        <pc:sldMkLst>
          <pc:docMk/>
          <pc:sldMk cId="2999795396" sldId="275"/>
        </pc:sldMkLst>
        <pc:picChg chg="add mod">
          <ac:chgData name="Chris Fiebelkorn" userId="8264ad7cae1ebfb8" providerId="LiveId" clId="{FB9C767C-528E-4A31-8F40-BC6C2D290EC8}" dt="2018-11-19T04:34:47.053" v="486" actId="1038"/>
          <ac:picMkLst>
            <pc:docMk/>
            <pc:sldMk cId="2999795396" sldId="275"/>
            <ac:picMk id="4" creationId="{52339349-1E01-49AF-BF4A-E9AA383CB019}"/>
          </ac:picMkLst>
        </pc:picChg>
        <pc:picChg chg="del mod">
          <ac:chgData name="Chris Fiebelkorn" userId="8264ad7cae1ebfb8" providerId="LiveId" clId="{FB9C767C-528E-4A31-8F40-BC6C2D290EC8}" dt="2018-11-19T04:34:12.279" v="353" actId="478"/>
          <ac:picMkLst>
            <pc:docMk/>
            <pc:sldMk cId="2999795396" sldId="275"/>
            <ac:picMk id="5" creationId="{83B4D06F-33A7-42DA-A3E6-5490953A4A1B}"/>
          </ac:picMkLst>
        </pc:picChg>
      </pc:sldChg>
      <pc:sldChg chg="addSp modSp">
        <pc:chgData name="Chris Fiebelkorn" userId="8264ad7cae1ebfb8" providerId="LiveId" clId="{FB9C767C-528E-4A31-8F40-BC6C2D290EC8}" dt="2018-11-19T04:38:50.624" v="512" actId="1076"/>
        <pc:sldMkLst>
          <pc:docMk/>
          <pc:sldMk cId="1736597463" sldId="277"/>
        </pc:sldMkLst>
        <pc:spChg chg="mod">
          <ac:chgData name="Chris Fiebelkorn" userId="8264ad7cae1ebfb8" providerId="LiveId" clId="{FB9C767C-528E-4A31-8F40-BC6C2D290EC8}" dt="2018-11-19T04:38:41.844" v="509" actId="1076"/>
          <ac:spMkLst>
            <pc:docMk/>
            <pc:sldMk cId="1736597463" sldId="277"/>
            <ac:spMk id="6" creationId="{9C6B011C-CD5E-4E72-A6EA-CA313D4727AC}"/>
          </ac:spMkLst>
        </pc:spChg>
        <pc:spChg chg="mod">
          <ac:chgData name="Chris Fiebelkorn" userId="8264ad7cae1ebfb8" providerId="LiveId" clId="{FB9C767C-528E-4A31-8F40-BC6C2D290EC8}" dt="2018-11-19T04:38:50.624" v="512" actId="1076"/>
          <ac:spMkLst>
            <pc:docMk/>
            <pc:sldMk cId="1736597463" sldId="277"/>
            <ac:spMk id="7" creationId="{C61E7E3E-3AEB-43D6-BB46-043C9870169C}"/>
          </ac:spMkLst>
        </pc:spChg>
        <pc:picChg chg="mod">
          <ac:chgData name="Chris Fiebelkorn" userId="8264ad7cae1ebfb8" providerId="LiveId" clId="{FB9C767C-528E-4A31-8F40-BC6C2D290EC8}" dt="2018-11-19T04:38:45.227" v="511" actId="1076"/>
          <ac:picMkLst>
            <pc:docMk/>
            <pc:sldMk cId="1736597463" sldId="277"/>
            <ac:picMk id="5" creationId="{5DFBB9C6-6FE2-4A65-9E18-68ACDCC30DBE}"/>
          </ac:picMkLst>
        </pc:picChg>
        <pc:picChg chg="add mod">
          <ac:chgData name="Chris Fiebelkorn" userId="8264ad7cae1ebfb8" providerId="LiveId" clId="{FB9C767C-528E-4A31-8F40-BC6C2D290EC8}" dt="2018-11-19T04:38:36.385" v="508" actId="1037"/>
          <ac:picMkLst>
            <pc:docMk/>
            <pc:sldMk cId="1736597463" sldId="277"/>
            <ac:picMk id="8" creationId="{F71029D3-7224-4F27-BEC3-0E586C0F36A6}"/>
          </ac:picMkLst>
        </pc:picChg>
      </pc:sldChg>
      <pc:sldChg chg="modSp">
        <pc:chgData name="Chris Fiebelkorn" userId="8264ad7cae1ebfb8" providerId="LiveId" clId="{FB9C767C-528E-4A31-8F40-BC6C2D290EC8}" dt="2018-11-19T04:46:19.352" v="726" actId="14100"/>
        <pc:sldMkLst>
          <pc:docMk/>
          <pc:sldMk cId="3615439040" sldId="282"/>
        </pc:sldMkLst>
        <pc:spChg chg="mod">
          <ac:chgData name="Chris Fiebelkorn" userId="8264ad7cae1ebfb8" providerId="LiveId" clId="{FB9C767C-528E-4A31-8F40-BC6C2D290EC8}" dt="2018-11-19T04:46:19.352" v="726" actId="14100"/>
          <ac:spMkLst>
            <pc:docMk/>
            <pc:sldMk cId="3615439040" sldId="282"/>
            <ac:spMk id="4" creationId="{8E378B2B-A2BC-4586-B3D7-6611072D105F}"/>
          </ac:spMkLst>
        </pc:spChg>
        <pc:spChg chg="mod">
          <ac:chgData name="Chris Fiebelkorn" userId="8264ad7cae1ebfb8" providerId="LiveId" clId="{FB9C767C-528E-4A31-8F40-BC6C2D290EC8}" dt="2018-11-19T04:46:13.783" v="725" actId="1076"/>
          <ac:spMkLst>
            <pc:docMk/>
            <pc:sldMk cId="3615439040" sldId="282"/>
            <ac:spMk id="6" creationId="{9C6B011C-CD5E-4E72-A6EA-CA313D4727AC}"/>
          </ac:spMkLst>
        </pc:spChg>
        <pc:spChg chg="mod">
          <ac:chgData name="Chris Fiebelkorn" userId="8264ad7cae1ebfb8" providerId="LiveId" clId="{FB9C767C-528E-4A31-8F40-BC6C2D290EC8}" dt="2018-11-19T04:46:02.635" v="722" actId="1076"/>
          <ac:spMkLst>
            <pc:docMk/>
            <pc:sldMk cId="3615439040" sldId="282"/>
            <ac:spMk id="7" creationId="{605C4B34-1630-48CD-B14F-C43E7CF1E8C6}"/>
          </ac:spMkLst>
        </pc:spChg>
        <pc:spChg chg="mod">
          <ac:chgData name="Chris Fiebelkorn" userId="8264ad7cae1ebfb8" providerId="LiveId" clId="{FB9C767C-528E-4A31-8F40-BC6C2D290EC8}" dt="2018-11-19T04:40:15.449" v="523" actId="14100"/>
          <ac:spMkLst>
            <pc:docMk/>
            <pc:sldMk cId="3615439040" sldId="282"/>
            <ac:spMk id="8" creationId="{932A3DF9-6439-462D-B95B-E8552FBAA897}"/>
          </ac:spMkLst>
        </pc:spChg>
        <pc:picChg chg="mod">
          <ac:chgData name="Chris Fiebelkorn" userId="8264ad7cae1ebfb8" providerId="LiveId" clId="{FB9C767C-528E-4A31-8F40-BC6C2D290EC8}" dt="2018-11-19T04:39:58.933" v="520" actId="1076"/>
          <ac:picMkLst>
            <pc:docMk/>
            <pc:sldMk cId="3615439040" sldId="282"/>
            <ac:picMk id="5" creationId="{5DFBB9C6-6FE2-4A65-9E18-68ACDCC30DBE}"/>
          </ac:picMkLst>
        </pc:picChg>
      </pc:sldChg>
      <pc:sldChg chg="modAnim">
        <pc:chgData name="Chris Fiebelkorn" userId="8264ad7cae1ebfb8" providerId="LiveId" clId="{FB9C767C-528E-4A31-8F40-BC6C2D290EC8}" dt="2018-11-19T04:48:13.263" v="735"/>
        <pc:sldMkLst>
          <pc:docMk/>
          <pc:sldMk cId="1877153618" sldId="293"/>
        </pc:sldMkLst>
      </pc:sldChg>
      <pc:sldChg chg="modAnim">
        <pc:chgData name="Chris Fiebelkorn" userId="8264ad7cae1ebfb8" providerId="LiveId" clId="{FB9C767C-528E-4A31-8F40-BC6C2D290EC8}" dt="2018-11-19T04:48:08.479" v="734"/>
        <pc:sldMkLst>
          <pc:docMk/>
          <pc:sldMk cId="362077408" sldId="294"/>
        </pc:sldMkLst>
      </pc:sldChg>
      <pc:sldChg chg="delSp modSp modAnim">
        <pc:chgData name="Chris Fiebelkorn" userId="8264ad7cae1ebfb8" providerId="LiveId" clId="{FB9C767C-528E-4A31-8F40-BC6C2D290EC8}" dt="2018-11-19T04:48:41.335" v="739"/>
        <pc:sldMkLst>
          <pc:docMk/>
          <pc:sldMk cId="256563632" sldId="295"/>
        </pc:sldMkLst>
        <pc:spChg chg="del">
          <ac:chgData name="Chris Fiebelkorn" userId="8264ad7cae1ebfb8" providerId="LiveId" clId="{FB9C767C-528E-4A31-8F40-BC6C2D290EC8}" dt="2018-11-19T04:47:47.065" v="731" actId="478"/>
          <ac:spMkLst>
            <pc:docMk/>
            <pc:sldMk cId="256563632" sldId="295"/>
            <ac:spMk id="11" creationId="{71CFDB58-3B9C-404C-9480-985FBF394D37}"/>
          </ac:spMkLst>
        </pc:spChg>
        <pc:picChg chg="mod">
          <ac:chgData name="Chris Fiebelkorn" userId="8264ad7cae1ebfb8" providerId="LiveId" clId="{FB9C767C-528E-4A31-8F40-BC6C2D290EC8}" dt="2018-11-19T04:48:36.207" v="738" actId="14100"/>
          <ac:picMkLst>
            <pc:docMk/>
            <pc:sldMk cId="256563632" sldId="295"/>
            <ac:picMk id="3" creationId="{BCDBCE63-A4C0-4DD7-AE0F-44916CDC4E41}"/>
          </ac:picMkLst>
        </pc:picChg>
      </pc:sldChg>
      <pc:sldChg chg="modSp">
        <pc:chgData name="Chris Fiebelkorn" userId="8264ad7cae1ebfb8" providerId="LiveId" clId="{FB9C767C-528E-4A31-8F40-BC6C2D290EC8}" dt="2018-11-17T18:50:36.664" v="37" actId="1037"/>
        <pc:sldMkLst>
          <pc:docMk/>
          <pc:sldMk cId="2604689813" sldId="298"/>
        </pc:sldMkLst>
        <pc:picChg chg="mod modCrop">
          <ac:chgData name="Chris Fiebelkorn" userId="8264ad7cae1ebfb8" providerId="LiveId" clId="{FB9C767C-528E-4A31-8F40-BC6C2D290EC8}" dt="2018-11-17T18:50:36.664" v="37" actId="1037"/>
          <ac:picMkLst>
            <pc:docMk/>
            <pc:sldMk cId="2604689813" sldId="298"/>
            <ac:picMk id="6" creationId="{4322D33C-ABF9-4BDD-9F13-74BD56DC57D3}"/>
          </ac:picMkLst>
        </pc:picChg>
      </pc:sldChg>
      <pc:sldChg chg="modSp">
        <pc:chgData name="Chris Fiebelkorn" userId="8264ad7cae1ebfb8" providerId="LiveId" clId="{FB9C767C-528E-4A31-8F40-BC6C2D290EC8}" dt="2018-11-17T18:47:03.956" v="0" actId="14826"/>
        <pc:sldMkLst>
          <pc:docMk/>
          <pc:sldMk cId="3070633473" sldId="300"/>
        </pc:sldMkLst>
        <pc:picChg chg="mod">
          <ac:chgData name="Chris Fiebelkorn" userId="8264ad7cae1ebfb8" providerId="LiveId" clId="{FB9C767C-528E-4A31-8F40-BC6C2D290EC8}" dt="2018-11-17T18:47:03.956" v="0" actId="14826"/>
          <ac:picMkLst>
            <pc:docMk/>
            <pc:sldMk cId="3070633473" sldId="300"/>
            <ac:picMk id="8" creationId="{4C41000B-467D-48BB-B27B-ACADCBE54EFE}"/>
          </ac:picMkLst>
        </pc:picChg>
      </pc:sldChg>
      <pc:sldChg chg="modSp modAnim">
        <pc:chgData name="Chris Fiebelkorn" userId="8264ad7cae1ebfb8" providerId="LiveId" clId="{FB9C767C-528E-4A31-8F40-BC6C2D290EC8}" dt="2018-11-19T04:49:15.478" v="740"/>
        <pc:sldMkLst>
          <pc:docMk/>
          <pc:sldMk cId="3195107340" sldId="301"/>
        </pc:sldMkLst>
        <pc:picChg chg="mod">
          <ac:chgData name="Chris Fiebelkorn" userId="8264ad7cae1ebfb8" providerId="LiveId" clId="{FB9C767C-528E-4A31-8F40-BC6C2D290EC8}" dt="2018-11-17T18:47:11.977" v="1" actId="14826"/>
          <ac:picMkLst>
            <pc:docMk/>
            <pc:sldMk cId="3195107340" sldId="301"/>
            <ac:picMk id="8" creationId="{4C41000B-467D-48BB-B27B-ACADCBE54EFE}"/>
          </ac:picMkLst>
        </pc:picChg>
      </pc:sldChg>
      <pc:sldChg chg="modSp modAnim">
        <pc:chgData name="Chris Fiebelkorn" userId="8264ad7cae1ebfb8" providerId="LiveId" clId="{FB9C767C-528E-4A31-8F40-BC6C2D290EC8}" dt="2018-11-19T04:49:22.364" v="741"/>
        <pc:sldMkLst>
          <pc:docMk/>
          <pc:sldMk cId="1953217945" sldId="302"/>
        </pc:sldMkLst>
        <pc:picChg chg="mod">
          <ac:chgData name="Chris Fiebelkorn" userId="8264ad7cae1ebfb8" providerId="LiveId" clId="{FB9C767C-528E-4A31-8F40-BC6C2D290EC8}" dt="2018-11-17T18:47:18.842" v="2" actId="14826"/>
          <ac:picMkLst>
            <pc:docMk/>
            <pc:sldMk cId="1953217945" sldId="302"/>
            <ac:picMk id="8" creationId="{4C41000B-467D-48BB-B27B-ACADCBE54EFE}"/>
          </ac:picMkLst>
        </pc:picChg>
      </pc:sldChg>
      <pc:sldChg chg="modSp modAnim">
        <pc:chgData name="Chris Fiebelkorn" userId="8264ad7cae1ebfb8" providerId="LiveId" clId="{FB9C767C-528E-4A31-8F40-BC6C2D290EC8}" dt="2018-11-19T04:50:34.687" v="791"/>
        <pc:sldMkLst>
          <pc:docMk/>
          <pc:sldMk cId="50429370" sldId="304"/>
        </pc:sldMkLst>
        <pc:spChg chg="mod">
          <ac:chgData name="Chris Fiebelkorn" userId="8264ad7cae1ebfb8" providerId="LiveId" clId="{FB9C767C-528E-4A31-8F40-BC6C2D290EC8}" dt="2018-11-19T04:50:22.889" v="790" actId="1038"/>
          <ac:spMkLst>
            <pc:docMk/>
            <pc:sldMk cId="50429370" sldId="304"/>
            <ac:spMk id="8" creationId="{61254560-B51A-4F20-B19A-BA0FC8B2A960}"/>
          </ac:spMkLst>
        </pc:spChg>
      </pc:sldChg>
      <pc:sldChg chg="modSp modAnim">
        <pc:chgData name="Chris Fiebelkorn" userId="8264ad7cae1ebfb8" providerId="LiveId" clId="{FB9C767C-528E-4A31-8F40-BC6C2D290EC8}" dt="2018-11-19T04:50:57.369" v="795" actId="1076"/>
        <pc:sldMkLst>
          <pc:docMk/>
          <pc:sldMk cId="501236720" sldId="305"/>
        </pc:sldMkLst>
        <pc:spChg chg="mod">
          <ac:chgData name="Chris Fiebelkorn" userId="8264ad7cae1ebfb8" providerId="LiveId" clId="{FB9C767C-528E-4A31-8F40-BC6C2D290EC8}" dt="2018-11-19T04:50:57.369" v="795" actId="1076"/>
          <ac:spMkLst>
            <pc:docMk/>
            <pc:sldMk cId="501236720" sldId="305"/>
            <ac:spMk id="8" creationId="{265AE53F-444C-4B72-9149-EE75E57E1645}"/>
          </ac:spMkLst>
        </pc:spChg>
      </pc:sldChg>
      <pc:sldChg chg="modSp modAnim">
        <pc:chgData name="Chris Fiebelkorn" userId="8264ad7cae1ebfb8" providerId="LiveId" clId="{FB9C767C-528E-4A31-8F40-BC6C2D290EC8}" dt="2018-11-19T04:51:14.381" v="797" actId="1076"/>
        <pc:sldMkLst>
          <pc:docMk/>
          <pc:sldMk cId="1562958037" sldId="306"/>
        </pc:sldMkLst>
        <pc:spChg chg="mod">
          <ac:chgData name="Chris Fiebelkorn" userId="8264ad7cae1ebfb8" providerId="LiveId" clId="{FB9C767C-528E-4A31-8F40-BC6C2D290EC8}" dt="2018-11-19T04:51:14.381" v="797" actId="1076"/>
          <ac:spMkLst>
            <pc:docMk/>
            <pc:sldMk cId="1562958037" sldId="306"/>
            <ac:spMk id="9" creationId="{FE47AB99-08AA-4518-8422-AD79CF607097}"/>
          </ac:spMkLst>
        </pc:spChg>
      </pc:sldChg>
      <pc:sldChg chg="modAnim">
        <pc:chgData name="Chris Fiebelkorn" userId="8264ad7cae1ebfb8" providerId="LiveId" clId="{FB9C767C-528E-4A31-8F40-BC6C2D290EC8}" dt="2018-11-19T04:50:47.252" v="794"/>
        <pc:sldMkLst>
          <pc:docMk/>
          <pc:sldMk cId="2236836796" sldId="307"/>
        </pc:sldMkLst>
      </pc:sldChg>
      <pc:sldChg chg="modSp">
        <pc:chgData name="Chris Fiebelkorn" userId="8264ad7cae1ebfb8" providerId="LiveId" clId="{FB9C767C-528E-4A31-8F40-BC6C2D290EC8}" dt="2018-11-17T18:49:02.717" v="26" actId="14826"/>
        <pc:sldMkLst>
          <pc:docMk/>
          <pc:sldMk cId="4269302318" sldId="310"/>
        </pc:sldMkLst>
        <pc:picChg chg="mod modCrop">
          <ac:chgData name="Chris Fiebelkorn" userId="8264ad7cae1ebfb8" providerId="LiveId" clId="{FB9C767C-528E-4A31-8F40-BC6C2D290EC8}" dt="2018-11-17T18:49:02.717" v="26" actId="14826"/>
          <ac:picMkLst>
            <pc:docMk/>
            <pc:sldMk cId="4269302318" sldId="310"/>
            <ac:picMk id="6" creationId="{4322D33C-ABF9-4BDD-9F13-74BD56DC57D3}"/>
          </ac:picMkLst>
        </pc:picChg>
      </pc:sldChg>
      <pc:sldChg chg="modSp">
        <pc:chgData name="Chris Fiebelkorn" userId="8264ad7cae1ebfb8" providerId="LiveId" clId="{FB9C767C-528E-4A31-8F40-BC6C2D290EC8}" dt="2018-11-19T04:52:36.686" v="812" actId="14100"/>
        <pc:sldMkLst>
          <pc:docMk/>
          <pc:sldMk cId="3743275937" sldId="313"/>
        </pc:sldMkLst>
        <pc:spChg chg="mod">
          <ac:chgData name="Chris Fiebelkorn" userId="8264ad7cae1ebfb8" providerId="LiveId" clId="{FB9C767C-528E-4A31-8F40-BC6C2D290EC8}" dt="2018-11-19T04:52:36.686" v="812" actId="14100"/>
          <ac:spMkLst>
            <pc:docMk/>
            <pc:sldMk cId="3743275937" sldId="313"/>
            <ac:spMk id="2" creationId="{87DB9A15-CB46-4822-A6EA-9A87DD78A0AF}"/>
          </ac:spMkLst>
        </pc:spChg>
      </pc:sldChg>
      <pc:sldChg chg="modSp">
        <pc:chgData name="Chris Fiebelkorn" userId="8264ad7cae1ebfb8" providerId="LiveId" clId="{FB9C767C-528E-4A31-8F40-BC6C2D290EC8}" dt="2018-11-19T04:53:57.633" v="813" actId="14100"/>
        <pc:sldMkLst>
          <pc:docMk/>
          <pc:sldMk cId="3155335902" sldId="316"/>
        </pc:sldMkLst>
        <pc:picChg chg="mod">
          <ac:chgData name="Chris Fiebelkorn" userId="8264ad7cae1ebfb8" providerId="LiveId" clId="{FB9C767C-528E-4A31-8F40-BC6C2D290EC8}" dt="2018-11-19T04:53:57.633" v="813" actId="14100"/>
          <ac:picMkLst>
            <pc:docMk/>
            <pc:sldMk cId="3155335902" sldId="316"/>
            <ac:picMk id="7" creationId="{61FAD3AF-967F-4C3F-B7CA-DFB198629DE8}"/>
          </ac:picMkLst>
        </pc:picChg>
      </pc:sldChg>
      <pc:sldChg chg="modSp">
        <pc:chgData name="Chris Fiebelkorn" userId="8264ad7cae1ebfb8" providerId="LiveId" clId="{FB9C767C-528E-4A31-8F40-BC6C2D290EC8}" dt="2018-11-19T04:56:13.423" v="1051" actId="1037"/>
        <pc:sldMkLst>
          <pc:docMk/>
          <pc:sldMk cId="2016582882" sldId="317"/>
        </pc:sldMkLst>
        <pc:spChg chg="mod">
          <ac:chgData name="Chris Fiebelkorn" userId="8264ad7cae1ebfb8" providerId="LiveId" clId="{FB9C767C-528E-4A31-8F40-BC6C2D290EC8}" dt="2018-11-19T04:56:13.423" v="1051" actId="1037"/>
          <ac:spMkLst>
            <pc:docMk/>
            <pc:sldMk cId="2016582882" sldId="317"/>
            <ac:spMk id="4" creationId="{A2233B4B-A49B-456D-ACD5-1870FC562542}"/>
          </ac:spMkLst>
        </pc:spChg>
      </pc:sldChg>
      <pc:sldChg chg="modSp">
        <pc:chgData name="Chris Fiebelkorn" userId="8264ad7cae1ebfb8" providerId="LiveId" clId="{FB9C767C-528E-4A31-8F40-BC6C2D290EC8}" dt="2018-11-19T04:58:26.164" v="1154" actId="14100"/>
        <pc:sldMkLst>
          <pc:docMk/>
          <pc:sldMk cId="2001897464" sldId="319"/>
        </pc:sldMkLst>
        <pc:spChg chg="mod">
          <ac:chgData name="Chris Fiebelkorn" userId="8264ad7cae1ebfb8" providerId="LiveId" clId="{FB9C767C-528E-4A31-8F40-BC6C2D290EC8}" dt="2018-11-19T04:58:26.164" v="1154" actId="14100"/>
          <ac:spMkLst>
            <pc:docMk/>
            <pc:sldMk cId="2001897464" sldId="319"/>
            <ac:spMk id="4" creationId="{A2233B4B-A49B-456D-ACD5-1870FC562542}"/>
          </ac:spMkLst>
        </pc:spChg>
      </pc:sldChg>
      <pc:sldChg chg="modAnim">
        <pc:chgData name="Chris Fiebelkorn" userId="8264ad7cae1ebfb8" providerId="LiveId" clId="{FB9C767C-528E-4A31-8F40-BC6C2D290EC8}" dt="2018-11-19T04:59:03.685" v="1158"/>
        <pc:sldMkLst>
          <pc:docMk/>
          <pc:sldMk cId="3779002217" sldId="320"/>
        </pc:sldMkLst>
      </pc:sldChg>
      <pc:sldChg chg="modSp">
        <pc:chgData name="Chris Fiebelkorn" userId="8264ad7cae1ebfb8" providerId="LiveId" clId="{FB9C767C-528E-4A31-8F40-BC6C2D290EC8}" dt="2018-11-19T05:00:59.020" v="1180" actId="14100"/>
        <pc:sldMkLst>
          <pc:docMk/>
          <pc:sldMk cId="2754380824" sldId="322"/>
        </pc:sldMkLst>
        <pc:spChg chg="mod">
          <ac:chgData name="Chris Fiebelkorn" userId="8264ad7cae1ebfb8" providerId="LiveId" clId="{FB9C767C-528E-4A31-8F40-BC6C2D290EC8}" dt="2018-11-19T05:00:59.020" v="1180" actId="14100"/>
          <ac:spMkLst>
            <pc:docMk/>
            <pc:sldMk cId="2754380824" sldId="322"/>
            <ac:spMk id="4" creationId="{9AD3AF26-24F5-434C-9614-3648FD26DDB1}"/>
          </ac:spMkLst>
        </pc:spChg>
      </pc:sldChg>
      <pc:sldChg chg="modSp">
        <pc:chgData name="Chris Fiebelkorn" userId="8264ad7cae1ebfb8" providerId="LiveId" clId="{FB9C767C-528E-4A31-8F40-BC6C2D290EC8}" dt="2018-11-19T05:00:36.036" v="1178" actId="14100"/>
        <pc:sldMkLst>
          <pc:docMk/>
          <pc:sldMk cId="1068742405" sldId="323"/>
        </pc:sldMkLst>
        <pc:spChg chg="mod">
          <ac:chgData name="Chris Fiebelkorn" userId="8264ad7cae1ebfb8" providerId="LiveId" clId="{FB9C767C-528E-4A31-8F40-BC6C2D290EC8}" dt="2018-11-19T05:00:36.036" v="1178" actId="14100"/>
          <ac:spMkLst>
            <pc:docMk/>
            <pc:sldMk cId="1068742405" sldId="323"/>
            <ac:spMk id="10" creationId="{1396EC7D-F4C4-4EF7-AEFF-21F0D7B18BAF}"/>
          </ac:spMkLst>
        </pc:spChg>
      </pc:sldChg>
      <pc:sldChg chg="modSp">
        <pc:chgData name="Chris Fiebelkorn" userId="8264ad7cae1ebfb8" providerId="LiveId" clId="{FB9C767C-528E-4A31-8F40-BC6C2D290EC8}" dt="2018-11-19T04:58:49.707" v="1157" actId="14100"/>
        <pc:sldMkLst>
          <pc:docMk/>
          <pc:sldMk cId="4068129697" sldId="330"/>
        </pc:sldMkLst>
        <pc:picChg chg="mod">
          <ac:chgData name="Chris Fiebelkorn" userId="8264ad7cae1ebfb8" providerId="LiveId" clId="{FB9C767C-528E-4A31-8F40-BC6C2D290EC8}" dt="2018-11-19T04:58:49.707" v="1157" actId="14100"/>
          <ac:picMkLst>
            <pc:docMk/>
            <pc:sldMk cId="4068129697" sldId="330"/>
            <ac:picMk id="4" creationId="{4AE9B008-82D7-482D-B2BD-240321DD4E86}"/>
          </ac:picMkLst>
        </pc:picChg>
      </pc:sldChg>
      <pc:sldChg chg="modSp modAnim">
        <pc:chgData name="Chris Fiebelkorn" userId="8264ad7cae1ebfb8" providerId="LiveId" clId="{FB9C767C-528E-4A31-8F40-BC6C2D290EC8}" dt="2018-11-19T05:03:24.388" v="1320"/>
        <pc:sldMkLst>
          <pc:docMk/>
          <pc:sldMk cId="455334081" sldId="337"/>
        </pc:sldMkLst>
        <pc:spChg chg="mod">
          <ac:chgData name="Chris Fiebelkorn" userId="8264ad7cae1ebfb8" providerId="LiveId" clId="{FB9C767C-528E-4A31-8F40-BC6C2D290EC8}" dt="2018-11-19T05:01:54.380" v="1183" actId="2710"/>
          <ac:spMkLst>
            <pc:docMk/>
            <pc:sldMk cId="455334081" sldId="337"/>
            <ac:spMk id="9" creationId="{68AF80F5-53FA-4C51-BB5B-4FB68EC463A7}"/>
          </ac:spMkLst>
        </pc:spChg>
        <pc:picChg chg="mod">
          <ac:chgData name="Chris Fiebelkorn" userId="8264ad7cae1ebfb8" providerId="LiveId" clId="{FB9C767C-528E-4A31-8F40-BC6C2D290EC8}" dt="2018-11-19T05:02:27.944" v="1221" actId="14100"/>
          <ac:picMkLst>
            <pc:docMk/>
            <pc:sldMk cId="455334081" sldId="337"/>
            <ac:picMk id="2" creationId="{D330E5D0-AB7D-4934-9980-C7EC7FFB5DC0}"/>
          </ac:picMkLst>
        </pc:picChg>
      </pc:sldChg>
      <pc:sldChg chg="modSp">
        <pc:chgData name="Chris Fiebelkorn" userId="8264ad7cae1ebfb8" providerId="LiveId" clId="{FB9C767C-528E-4A31-8F40-BC6C2D290EC8}" dt="2018-11-19T04:33:51.329" v="351" actId="14100"/>
        <pc:sldMkLst>
          <pc:docMk/>
          <pc:sldMk cId="841274590" sldId="341"/>
        </pc:sldMkLst>
        <pc:picChg chg="mod">
          <ac:chgData name="Chris Fiebelkorn" userId="8264ad7cae1ebfb8" providerId="LiveId" clId="{FB9C767C-528E-4A31-8F40-BC6C2D290EC8}" dt="2018-11-19T04:33:51.329" v="351" actId="14100"/>
          <ac:picMkLst>
            <pc:docMk/>
            <pc:sldMk cId="841274590" sldId="341"/>
            <ac:picMk id="5" creationId="{83B4D06F-33A7-42DA-A3E6-5490953A4A1B}"/>
          </ac:picMkLst>
        </pc:picChg>
      </pc:sldChg>
      <pc:sldChg chg="addSp delSp modSp modAnim">
        <pc:chgData name="Chris Fiebelkorn" userId="8264ad7cae1ebfb8" providerId="LiveId" clId="{FB9C767C-528E-4A31-8F40-BC6C2D290EC8}" dt="2018-11-19T04:45:48.696" v="720" actId="14100"/>
        <pc:sldMkLst>
          <pc:docMk/>
          <pc:sldMk cId="1035652762" sldId="344"/>
        </pc:sldMkLst>
        <pc:spChg chg="add del mod">
          <ac:chgData name="Chris Fiebelkorn" userId="8264ad7cae1ebfb8" providerId="LiveId" clId="{FB9C767C-528E-4A31-8F40-BC6C2D290EC8}" dt="2018-11-19T04:41:17.846" v="564" actId="1036"/>
          <ac:spMkLst>
            <pc:docMk/>
            <pc:sldMk cId="1035652762" sldId="344"/>
            <ac:spMk id="8" creationId="{932A3DF9-6439-462D-B95B-E8552FBAA897}"/>
          </ac:spMkLst>
        </pc:spChg>
        <pc:spChg chg="mod">
          <ac:chgData name="Chris Fiebelkorn" userId="8264ad7cae1ebfb8" providerId="LiveId" clId="{FB9C767C-528E-4A31-8F40-BC6C2D290EC8}" dt="2018-11-19T04:45:48.696" v="720" actId="14100"/>
          <ac:spMkLst>
            <pc:docMk/>
            <pc:sldMk cId="1035652762" sldId="344"/>
            <ac:spMk id="9" creationId="{D06B9D24-7AF3-4FEF-AE30-2E92BBEAD829}"/>
          </ac:spMkLst>
        </pc:spChg>
        <pc:spChg chg="mod">
          <ac:chgData name="Chris Fiebelkorn" userId="8264ad7cae1ebfb8" providerId="LiveId" clId="{FB9C767C-528E-4A31-8F40-BC6C2D290EC8}" dt="2018-11-19T04:45:38.996" v="702" actId="1036"/>
          <ac:spMkLst>
            <pc:docMk/>
            <pc:sldMk cId="1035652762" sldId="344"/>
            <ac:spMk id="10" creationId="{59D5827D-2EEC-4728-B4F6-1B9B5631DEED}"/>
          </ac:spMkLst>
        </pc:spChg>
        <pc:spChg chg="mod">
          <ac:chgData name="Chris Fiebelkorn" userId="8264ad7cae1ebfb8" providerId="LiveId" clId="{FB9C767C-528E-4A31-8F40-BC6C2D290EC8}" dt="2018-11-19T04:45:34.369" v="681" actId="1036"/>
          <ac:spMkLst>
            <pc:docMk/>
            <pc:sldMk cId="1035652762" sldId="344"/>
            <ac:spMk id="11" creationId="{687E207D-9A1C-4F60-A64A-4675ABEC315A}"/>
          </ac:spMkLst>
        </pc:spChg>
        <pc:spChg chg="mod">
          <ac:chgData name="Chris Fiebelkorn" userId="8264ad7cae1ebfb8" providerId="LiveId" clId="{FB9C767C-528E-4A31-8F40-BC6C2D290EC8}" dt="2018-11-19T04:45:42.158" v="719" actId="1036"/>
          <ac:spMkLst>
            <pc:docMk/>
            <pc:sldMk cId="1035652762" sldId="344"/>
            <ac:spMk id="12" creationId="{D8E170A9-36AE-489B-BD72-7DA796DB42E6}"/>
          </ac:spMkLst>
        </pc:spChg>
        <pc:picChg chg="add del mod">
          <ac:chgData name="Chris Fiebelkorn" userId="8264ad7cae1ebfb8" providerId="LiveId" clId="{FB9C767C-528E-4A31-8F40-BC6C2D290EC8}" dt="2018-11-19T04:40:40.236" v="530"/>
          <ac:picMkLst>
            <pc:docMk/>
            <pc:sldMk cId="1035652762" sldId="344"/>
            <ac:picMk id="4" creationId="{6E23BDC8-742C-464D-A6F7-8CEF9CAA8C1E}"/>
          </ac:picMkLst>
        </pc:picChg>
      </pc:sldChg>
      <pc:sldChg chg="del">
        <pc:chgData name="Chris Fiebelkorn" userId="8264ad7cae1ebfb8" providerId="LiveId" clId="{FB9C767C-528E-4A31-8F40-BC6C2D290EC8}" dt="2018-11-19T05:07:19.062" v="1377" actId="2696"/>
        <pc:sldMkLst>
          <pc:docMk/>
          <pc:sldMk cId="2669581739" sldId="347"/>
        </pc:sldMkLst>
      </pc:sldChg>
      <pc:sldChg chg="del">
        <pc:chgData name="Chris Fiebelkorn" userId="8264ad7cae1ebfb8" providerId="LiveId" clId="{FB9C767C-528E-4A31-8F40-BC6C2D290EC8}" dt="2018-11-19T05:08:13.403" v="1381" actId="2696"/>
        <pc:sldMkLst>
          <pc:docMk/>
          <pc:sldMk cId="3950085649" sldId="348"/>
        </pc:sldMkLst>
      </pc:sldChg>
      <pc:sldChg chg="addSp delSp modSp">
        <pc:chgData name="Chris Fiebelkorn" userId="8264ad7cae1ebfb8" providerId="LiveId" clId="{FB9C767C-528E-4A31-8F40-BC6C2D290EC8}" dt="2018-11-17T18:51:56.745" v="81" actId="1038"/>
        <pc:sldMkLst>
          <pc:docMk/>
          <pc:sldMk cId="3954925569" sldId="349"/>
        </pc:sldMkLst>
        <pc:picChg chg="add mod">
          <ac:chgData name="Chris Fiebelkorn" userId="8264ad7cae1ebfb8" providerId="LiveId" clId="{FB9C767C-528E-4A31-8F40-BC6C2D290EC8}" dt="2018-11-17T18:51:56.745" v="81" actId="1038"/>
          <ac:picMkLst>
            <pc:docMk/>
            <pc:sldMk cId="3954925569" sldId="349"/>
            <ac:picMk id="2" creationId="{8FDB5093-ED32-4721-BF08-C08DB38A099A}"/>
          </ac:picMkLst>
        </pc:picChg>
        <pc:picChg chg="del">
          <ac:chgData name="Chris Fiebelkorn" userId="8264ad7cae1ebfb8" providerId="LiveId" clId="{FB9C767C-528E-4A31-8F40-BC6C2D290EC8}" dt="2018-11-17T18:51:46.427" v="38" actId="478"/>
          <ac:picMkLst>
            <pc:docMk/>
            <pc:sldMk cId="3954925569" sldId="349"/>
            <ac:picMk id="1752" creationId="{00000000-0000-0000-0000-000000000000}"/>
          </ac:picMkLst>
        </pc:picChg>
      </pc:sldChg>
      <pc:sldChg chg="addSp delSp modSp">
        <pc:chgData name="Chris Fiebelkorn" userId="8264ad7cae1ebfb8" providerId="LiveId" clId="{FB9C767C-528E-4A31-8F40-BC6C2D290EC8}" dt="2018-11-17T18:52:20.199" v="135" actId="1036"/>
        <pc:sldMkLst>
          <pc:docMk/>
          <pc:sldMk cId="2617803923" sldId="350"/>
        </pc:sldMkLst>
        <pc:picChg chg="add mod">
          <ac:chgData name="Chris Fiebelkorn" userId="8264ad7cae1ebfb8" providerId="LiveId" clId="{FB9C767C-528E-4A31-8F40-BC6C2D290EC8}" dt="2018-11-17T18:52:20.199" v="135" actId="1036"/>
          <ac:picMkLst>
            <pc:docMk/>
            <pc:sldMk cId="2617803923" sldId="350"/>
            <ac:picMk id="2" creationId="{1F76D542-335A-4B12-8340-E25A2780C127}"/>
          </ac:picMkLst>
        </pc:picChg>
        <pc:picChg chg="del">
          <ac:chgData name="Chris Fiebelkorn" userId="8264ad7cae1ebfb8" providerId="LiveId" clId="{FB9C767C-528E-4A31-8F40-BC6C2D290EC8}" dt="2018-11-17T18:52:05.004" v="82" actId="478"/>
          <ac:picMkLst>
            <pc:docMk/>
            <pc:sldMk cId="2617803923" sldId="350"/>
            <ac:picMk id="1752" creationId="{00000000-0000-0000-0000-000000000000}"/>
          </ac:picMkLst>
        </pc:picChg>
      </pc:sldChg>
      <pc:sldChg chg="addSp delSp modSp">
        <pc:chgData name="Chris Fiebelkorn" userId="8264ad7cae1ebfb8" providerId="LiveId" clId="{FB9C767C-528E-4A31-8F40-BC6C2D290EC8}" dt="2018-11-17T18:52:42" v="179" actId="1038"/>
        <pc:sldMkLst>
          <pc:docMk/>
          <pc:sldMk cId="1470648958" sldId="351"/>
        </pc:sldMkLst>
        <pc:picChg chg="add mod">
          <ac:chgData name="Chris Fiebelkorn" userId="8264ad7cae1ebfb8" providerId="LiveId" clId="{FB9C767C-528E-4A31-8F40-BC6C2D290EC8}" dt="2018-11-17T18:52:42" v="179" actId="1038"/>
          <ac:picMkLst>
            <pc:docMk/>
            <pc:sldMk cId="1470648958" sldId="351"/>
            <ac:picMk id="2" creationId="{8C402322-5A36-4D5C-AB45-33611EA24C2B}"/>
          </ac:picMkLst>
        </pc:picChg>
        <pc:picChg chg="del">
          <ac:chgData name="Chris Fiebelkorn" userId="8264ad7cae1ebfb8" providerId="LiveId" clId="{FB9C767C-528E-4A31-8F40-BC6C2D290EC8}" dt="2018-11-17T18:52:25.488" v="136" actId="478"/>
          <ac:picMkLst>
            <pc:docMk/>
            <pc:sldMk cId="1470648958" sldId="351"/>
            <ac:picMk id="1752" creationId="{00000000-0000-0000-0000-000000000000}"/>
          </ac:picMkLst>
        </pc:picChg>
      </pc:sldChg>
      <pc:sldChg chg="addSp delSp modSp">
        <pc:chgData name="Chris Fiebelkorn" userId="8264ad7cae1ebfb8" providerId="LiveId" clId="{FB9C767C-528E-4A31-8F40-BC6C2D290EC8}" dt="2018-11-19T04:55:24.038" v="951" actId="1037"/>
        <pc:sldMkLst>
          <pc:docMk/>
          <pc:sldMk cId="3803541746" sldId="365"/>
        </pc:sldMkLst>
        <pc:spChg chg="mod">
          <ac:chgData name="Chris Fiebelkorn" userId="8264ad7cae1ebfb8" providerId="LiveId" clId="{FB9C767C-528E-4A31-8F40-BC6C2D290EC8}" dt="2018-11-19T04:54:29.534" v="816" actId="1076"/>
          <ac:spMkLst>
            <pc:docMk/>
            <pc:sldMk cId="3803541746" sldId="365"/>
            <ac:spMk id="5" creationId="{176300B6-3A21-43DD-8BFB-66FCCB8A934E}"/>
          </ac:spMkLst>
        </pc:spChg>
        <pc:picChg chg="add mod">
          <ac:chgData name="Chris Fiebelkorn" userId="8264ad7cae1ebfb8" providerId="LiveId" clId="{FB9C767C-528E-4A31-8F40-BC6C2D290EC8}" dt="2018-11-19T04:55:24.038" v="951" actId="1037"/>
          <ac:picMkLst>
            <pc:docMk/>
            <pc:sldMk cId="3803541746" sldId="365"/>
            <ac:picMk id="4" creationId="{A918DD01-6D22-45C4-B83F-7BF707070EE9}"/>
          </ac:picMkLst>
        </pc:picChg>
        <pc:picChg chg="del mod">
          <ac:chgData name="Chris Fiebelkorn" userId="8264ad7cae1ebfb8" providerId="LiveId" clId="{FB9C767C-528E-4A31-8F40-BC6C2D290EC8}" dt="2018-11-19T04:54:56.500" v="850" actId="478"/>
          <ac:picMkLst>
            <pc:docMk/>
            <pc:sldMk cId="3803541746" sldId="365"/>
            <ac:picMk id="7" creationId="{61FAD3AF-967F-4C3F-B7CA-DFB198629DE8}"/>
          </ac:picMkLst>
        </pc:picChg>
      </pc:sldChg>
      <pc:sldChg chg="addSp delSp modSp">
        <pc:chgData name="Chris Fiebelkorn" userId="8264ad7cae1ebfb8" providerId="LiveId" clId="{FB9C767C-528E-4A31-8F40-BC6C2D290EC8}" dt="2018-11-19T04:56:02.532" v="1029" actId="1036"/>
        <pc:sldMkLst>
          <pc:docMk/>
          <pc:sldMk cId="1570227774" sldId="366"/>
        </pc:sldMkLst>
        <pc:picChg chg="add mod">
          <ac:chgData name="Chris Fiebelkorn" userId="8264ad7cae1ebfb8" providerId="LiveId" clId="{FB9C767C-528E-4A31-8F40-BC6C2D290EC8}" dt="2018-11-19T04:56:02.532" v="1029" actId="1036"/>
          <ac:picMkLst>
            <pc:docMk/>
            <pc:sldMk cId="1570227774" sldId="366"/>
            <ac:picMk id="4" creationId="{3E1FDF49-3DA0-491C-884E-D841AB28C134}"/>
          </ac:picMkLst>
        </pc:picChg>
        <pc:picChg chg="del">
          <ac:chgData name="Chris Fiebelkorn" userId="8264ad7cae1ebfb8" providerId="LiveId" clId="{FB9C767C-528E-4A31-8F40-BC6C2D290EC8}" dt="2018-11-19T04:55:43.992" v="952" actId="478"/>
          <ac:picMkLst>
            <pc:docMk/>
            <pc:sldMk cId="1570227774" sldId="366"/>
            <ac:picMk id="5" creationId="{04136A6F-761D-41F2-B356-66D1B35BDF8A}"/>
          </ac:picMkLst>
        </pc:picChg>
      </pc:sldChg>
      <pc:sldChg chg="addSp delSp modSp delAnim modAnim">
        <pc:chgData name="Chris Fiebelkorn" userId="8264ad7cae1ebfb8" providerId="LiveId" clId="{FB9C767C-528E-4A31-8F40-BC6C2D290EC8}" dt="2018-11-19T04:58:11.870" v="1152" actId="1035"/>
        <pc:sldMkLst>
          <pc:docMk/>
          <pc:sldMk cId="3838877108" sldId="368"/>
        </pc:sldMkLst>
        <pc:spChg chg="del mod">
          <ac:chgData name="Chris Fiebelkorn" userId="8264ad7cae1ebfb8" providerId="LiveId" clId="{FB9C767C-528E-4A31-8F40-BC6C2D290EC8}" dt="2018-11-19T04:57:22.546" v="1128" actId="478"/>
          <ac:spMkLst>
            <pc:docMk/>
            <pc:sldMk cId="3838877108" sldId="368"/>
            <ac:spMk id="4" creationId="{A2233B4B-A49B-456D-ACD5-1870FC562542}"/>
          </ac:spMkLst>
        </pc:spChg>
        <pc:spChg chg="mod">
          <ac:chgData name="Chris Fiebelkorn" userId="8264ad7cae1ebfb8" providerId="LiveId" clId="{FB9C767C-528E-4A31-8F40-BC6C2D290EC8}" dt="2018-11-19T04:58:00.465" v="1143" actId="404"/>
          <ac:spMkLst>
            <pc:docMk/>
            <pc:sldMk cId="3838877108" sldId="368"/>
            <ac:spMk id="5" creationId="{B212917B-1103-4379-9E25-AE4D77FF83E8}"/>
          </ac:spMkLst>
        </pc:spChg>
        <pc:picChg chg="add mod">
          <ac:chgData name="Chris Fiebelkorn" userId="8264ad7cae1ebfb8" providerId="LiveId" clId="{FB9C767C-528E-4A31-8F40-BC6C2D290EC8}" dt="2018-11-19T04:58:11.870" v="1152" actId="1035"/>
          <ac:picMkLst>
            <pc:docMk/>
            <pc:sldMk cId="3838877108" sldId="368"/>
            <ac:picMk id="6" creationId="{374F609F-8AB5-4D5D-816B-8D27072849A0}"/>
          </ac:picMkLst>
        </pc:picChg>
        <pc:picChg chg="del">
          <ac:chgData name="Chris Fiebelkorn" userId="8264ad7cae1ebfb8" providerId="LiveId" clId="{FB9C767C-528E-4A31-8F40-BC6C2D290EC8}" dt="2018-11-19T04:56:26.214" v="1052" actId="478"/>
          <ac:picMkLst>
            <pc:docMk/>
            <pc:sldMk cId="3838877108" sldId="368"/>
            <ac:picMk id="7" creationId="{61FAD3AF-967F-4C3F-B7CA-DFB198629DE8}"/>
          </ac:picMkLst>
        </pc:picChg>
      </pc:sldChg>
      <pc:sldChg chg="modAnim">
        <pc:chgData name="Chris Fiebelkorn" userId="8264ad7cae1ebfb8" providerId="LiveId" clId="{FB9C767C-528E-4A31-8F40-BC6C2D290EC8}" dt="2018-11-19T05:03:50.732" v="1326"/>
        <pc:sldMkLst>
          <pc:docMk/>
          <pc:sldMk cId="1386615580" sldId="371"/>
        </pc:sldMkLst>
      </pc:sldChg>
      <pc:sldChg chg="modAnim">
        <pc:chgData name="Chris Fiebelkorn" userId="8264ad7cae1ebfb8" providerId="LiveId" clId="{FB9C767C-528E-4A31-8F40-BC6C2D290EC8}" dt="2018-11-19T05:04:29.616" v="1332"/>
        <pc:sldMkLst>
          <pc:docMk/>
          <pc:sldMk cId="1475067737" sldId="374"/>
        </pc:sldMkLst>
      </pc:sldChg>
      <pc:sldChg chg="modAnim">
        <pc:chgData name="Chris Fiebelkorn" userId="8264ad7cae1ebfb8" providerId="LiveId" clId="{FB9C767C-528E-4A31-8F40-BC6C2D290EC8}" dt="2018-11-19T05:04:35.584" v="1333"/>
        <pc:sldMkLst>
          <pc:docMk/>
          <pc:sldMk cId="384736187" sldId="375"/>
        </pc:sldMkLst>
      </pc:sldChg>
      <pc:sldChg chg="modSp modAnim">
        <pc:chgData name="Chris Fiebelkorn" userId="8264ad7cae1ebfb8" providerId="LiveId" clId="{FB9C767C-528E-4A31-8F40-BC6C2D290EC8}" dt="2018-11-19T05:06:20.221" v="1366" actId="14100"/>
        <pc:sldMkLst>
          <pc:docMk/>
          <pc:sldMk cId="3798420360" sldId="376"/>
        </pc:sldMkLst>
        <pc:spChg chg="mod">
          <ac:chgData name="Chris Fiebelkorn" userId="8264ad7cae1ebfb8" providerId="LiveId" clId="{FB9C767C-528E-4A31-8F40-BC6C2D290EC8}" dt="2018-11-19T05:06:09.986" v="1364" actId="14100"/>
          <ac:spMkLst>
            <pc:docMk/>
            <pc:sldMk cId="3798420360" sldId="376"/>
            <ac:spMk id="2220" creationId="{00000000-0000-0000-0000-000000000000}"/>
          </ac:spMkLst>
        </pc:spChg>
        <pc:spChg chg="mod">
          <ac:chgData name="Chris Fiebelkorn" userId="8264ad7cae1ebfb8" providerId="LiveId" clId="{FB9C767C-528E-4A31-8F40-BC6C2D290EC8}" dt="2018-11-19T05:06:20.221" v="1366" actId="14100"/>
          <ac:spMkLst>
            <pc:docMk/>
            <pc:sldMk cId="3798420360" sldId="376"/>
            <ac:spMk id="2221" creationId="{00000000-0000-0000-0000-000000000000}"/>
          </ac:spMkLst>
        </pc:spChg>
        <pc:picChg chg="mod modCrop">
          <ac:chgData name="Chris Fiebelkorn" userId="8264ad7cae1ebfb8" providerId="LiveId" clId="{FB9C767C-528E-4A31-8F40-BC6C2D290EC8}" dt="2018-11-19T05:05:56.258" v="1362" actId="18131"/>
          <ac:picMkLst>
            <pc:docMk/>
            <pc:sldMk cId="3798420360" sldId="376"/>
            <ac:picMk id="2" creationId="{0DEF0B04-DA08-404C-9297-28D21701ACBF}"/>
          </ac:picMkLst>
        </pc:picChg>
      </pc:sldChg>
      <pc:sldChg chg="del">
        <pc:chgData name="Chris Fiebelkorn" userId="8264ad7cae1ebfb8" providerId="LiveId" clId="{FB9C767C-528E-4A31-8F40-BC6C2D290EC8}" dt="2018-11-19T05:09:02.927" v="1387" actId="2696"/>
        <pc:sldMkLst>
          <pc:docMk/>
          <pc:sldMk cId="3302747643" sldId="377"/>
        </pc:sldMkLst>
      </pc:sldChg>
      <pc:sldChg chg="del">
        <pc:chgData name="Chris Fiebelkorn" userId="8264ad7cae1ebfb8" providerId="LiveId" clId="{FB9C767C-528E-4A31-8F40-BC6C2D290EC8}" dt="2018-11-19T05:09:40.617" v="1392" actId="2696"/>
        <pc:sldMkLst>
          <pc:docMk/>
          <pc:sldMk cId="2666617486" sldId="378"/>
        </pc:sldMkLst>
      </pc:sldChg>
      <pc:sldChg chg="addSp delSp modSp delAnim modAnim">
        <pc:chgData name="Chris Fiebelkorn" userId="8264ad7cae1ebfb8" providerId="LiveId" clId="{FB9C767C-528E-4A31-8F40-BC6C2D290EC8}" dt="2018-11-19T05:03:28.478" v="1321"/>
        <pc:sldMkLst>
          <pc:docMk/>
          <pc:sldMk cId="2172468707" sldId="379"/>
        </pc:sldMkLst>
        <pc:picChg chg="add mod">
          <ac:chgData name="Chris Fiebelkorn" userId="8264ad7cae1ebfb8" providerId="LiveId" clId="{FB9C767C-528E-4A31-8F40-BC6C2D290EC8}" dt="2018-11-19T05:02:53.165" v="1315" actId="1036"/>
          <ac:picMkLst>
            <pc:docMk/>
            <pc:sldMk cId="2172468707" sldId="379"/>
            <ac:picMk id="2" creationId="{A37A0EE5-E924-46D0-89A4-7961537702E3}"/>
          </ac:picMkLst>
        </pc:picChg>
        <pc:picChg chg="del">
          <ac:chgData name="Chris Fiebelkorn" userId="8264ad7cae1ebfb8" providerId="LiveId" clId="{FB9C767C-528E-4A31-8F40-BC6C2D290EC8}" dt="2018-11-19T05:02:33.987" v="1222" actId="478"/>
          <ac:picMkLst>
            <pc:docMk/>
            <pc:sldMk cId="2172468707" sldId="379"/>
            <ac:picMk id="3" creationId="{5AA5A85A-11AA-4AF3-AA3C-9991D72C546D}"/>
          </ac:picMkLst>
        </pc:picChg>
      </pc:sldChg>
      <pc:sldChg chg="addSp delSp delAnim modAnim">
        <pc:chgData name="Chris Fiebelkorn" userId="8264ad7cae1ebfb8" providerId="LiveId" clId="{FB9C767C-528E-4A31-8F40-BC6C2D290EC8}" dt="2018-11-19T05:03:36.495" v="1323"/>
        <pc:sldMkLst>
          <pc:docMk/>
          <pc:sldMk cId="3472032327" sldId="380"/>
        </pc:sldMkLst>
        <pc:picChg chg="del">
          <ac:chgData name="Chris Fiebelkorn" userId="8264ad7cae1ebfb8" providerId="LiveId" clId="{FB9C767C-528E-4A31-8F40-BC6C2D290EC8}" dt="2018-11-19T05:03:02.466" v="1316" actId="478"/>
          <ac:picMkLst>
            <pc:docMk/>
            <pc:sldMk cId="3472032327" sldId="380"/>
            <ac:picMk id="3" creationId="{BC49CC70-B895-4CB1-A28E-0C923D28111C}"/>
          </ac:picMkLst>
        </pc:picChg>
        <pc:picChg chg="add">
          <ac:chgData name="Chris Fiebelkorn" userId="8264ad7cae1ebfb8" providerId="LiveId" clId="{FB9C767C-528E-4A31-8F40-BC6C2D290EC8}" dt="2018-11-19T05:03:05.875" v="1317"/>
          <ac:picMkLst>
            <pc:docMk/>
            <pc:sldMk cId="3472032327" sldId="380"/>
            <ac:picMk id="6" creationId="{D470B723-292A-43CF-B5C2-847C23070DB4}"/>
          </ac:picMkLst>
        </pc:picChg>
      </pc:sldChg>
      <pc:sldChg chg="addSp delSp delAnim modAnim">
        <pc:chgData name="Chris Fiebelkorn" userId="8264ad7cae1ebfb8" providerId="LiveId" clId="{FB9C767C-528E-4A31-8F40-BC6C2D290EC8}" dt="2018-11-19T05:03:45.634" v="1325"/>
        <pc:sldMkLst>
          <pc:docMk/>
          <pc:sldMk cId="647947238" sldId="382"/>
        </pc:sldMkLst>
        <pc:picChg chg="del">
          <ac:chgData name="Chris Fiebelkorn" userId="8264ad7cae1ebfb8" providerId="LiveId" clId="{FB9C767C-528E-4A31-8F40-BC6C2D290EC8}" dt="2018-11-19T05:03:08.990" v="1318" actId="478"/>
          <ac:picMkLst>
            <pc:docMk/>
            <pc:sldMk cId="647947238" sldId="382"/>
            <ac:picMk id="3" creationId="{73E7D632-79C2-4BE1-981E-509719A4D8EB}"/>
          </ac:picMkLst>
        </pc:picChg>
        <pc:picChg chg="add">
          <ac:chgData name="Chris Fiebelkorn" userId="8264ad7cae1ebfb8" providerId="LiveId" clId="{FB9C767C-528E-4A31-8F40-BC6C2D290EC8}" dt="2018-11-19T05:03:11.028" v="1319"/>
          <ac:picMkLst>
            <pc:docMk/>
            <pc:sldMk cId="647947238" sldId="382"/>
            <ac:picMk id="7" creationId="{E6471AD6-D379-4DC8-9B0C-6C3E445E7551}"/>
          </ac:picMkLst>
        </pc:picChg>
      </pc:sldChg>
      <pc:sldChg chg="modAnim">
        <pc:chgData name="Chris Fiebelkorn" userId="8264ad7cae1ebfb8" providerId="LiveId" clId="{FB9C767C-528E-4A31-8F40-BC6C2D290EC8}" dt="2018-11-19T05:04:00.355" v="1327"/>
        <pc:sldMkLst>
          <pc:docMk/>
          <pc:sldMk cId="405308557" sldId="383"/>
        </pc:sldMkLst>
      </pc:sldChg>
      <pc:sldChg chg="modSp modAnim">
        <pc:chgData name="Chris Fiebelkorn" userId="8264ad7cae1ebfb8" providerId="LiveId" clId="{FB9C767C-528E-4A31-8F40-BC6C2D290EC8}" dt="2018-11-19T05:04:19.826" v="1331"/>
        <pc:sldMkLst>
          <pc:docMk/>
          <pc:sldMk cId="1481090786" sldId="384"/>
        </pc:sldMkLst>
        <pc:spChg chg="mod">
          <ac:chgData name="Chris Fiebelkorn" userId="8264ad7cae1ebfb8" providerId="LiveId" clId="{FB9C767C-528E-4A31-8F40-BC6C2D290EC8}" dt="2018-11-19T05:04:14.396" v="1330" actId="6549"/>
          <ac:spMkLst>
            <pc:docMk/>
            <pc:sldMk cId="1481090786" sldId="384"/>
            <ac:spMk id="2180" creationId="{00000000-0000-0000-0000-000000000000}"/>
          </ac:spMkLst>
        </pc:spChg>
      </pc:sldChg>
      <pc:sldChg chg="modAnim">
        <pc:chgData name="Chris Fiebelkorn" userId="8264ad7cae1ebfb8" providerId="LiveId" clId="{FB9C767C-528E-4A31-8F40-BC6C2D290EC8}" dt="2018-11-19T04:39:06.896" v="513"/>
        <pc:sldMkLst>
          <pc:docMk/>
          <pc:sldMk cId="147997201" sldId="387"/>
        </pc:sldMkLst>
      </pc:sldChg>
      <pc:sldChg chg="modSp modAnim">
        <pc:chgData name="Chris Fiebelkorn" userId="8264ad7cae1ebfb8" providerId="LiveId" clId="{FB9C767C-528E-4A31-8F40-BC6C2D290EC8}" dt="2018-11-19T04:39:38.669" v="518"/>
        <pc:sldMkLst>
          <pc:docMk/>
          <pc:sldMk cId="1773356897" sldId="389"/>
        </pc:sldMkLst>
        <pc:spChg chg="mod">
          <ac:chgData name="Chris Fiebelkorn" userId="8264ad7cae1ebfb8" providerId="LiveId" clId="{FB9C767C-528E-4A31-8F40-BC6C2D290EC8}" dt="2018-11-19T04:39:35.515" v="517" actId="1076"/>
          <ac:spMkLst>
            <pc:docMk/>
            <pc:sldMk cId="1773356897" sldId="389"/>
            <ac:spMk id="4" creationId="{43180BB5-F0D8-4C9A-9D47-88CA6822EBA3}"/>
          </ac:spMkLst>
        </pc:spChg>
      </pc:sldChg>
      <pc:sldChg chg="modSp">
        <pc:chgData name="Chris Fiebelkorn" userId="8264ad7cae1ebfb8" providerId="LiveId" clId="{FB9C767C-528E-4A31-8F40-BC6C2D290EC8}" dt="2018-11-19T04:47:10.125" v="727" actId="403"/>
        <pc:sldMkLst>
          <pc:docMk/>
          <pc:sldMk cId="3222953903" sldId="391"/>
        </pc:sldMkLst>
        <pc:spChg chg="mod">
          <ac:chgData name="Chris Fiebelkorn" userId="8264ad7cae1ebfb8" providerId="LiveId" clId="{FB9C767C-528E-4A31-8F40-BC6C2D290EC8}" dt="2018-11-19T04:47:10.125" v="727" actId="403"/>
          <ac:spMkLst>
            <pc:docMk/>
            <pc:sldMk cId="3222953903" sldId="391"/>
            <ac:spMk id="1649" creationId="{00000000-0000-0000-0000-000000000000}"/>
          </ac:spMkLst>
        </pc:spChg>
      </pc:sldChg>
      <pc:sldChg chg="modAnim">
        <pc:chgData name="Chris Fiebelkorn" userId="8264ad7cae1ebfb8" providerId="LiveId" clId="{FB9C767C-528E-4A31-8F40-BC6C2D290EC8}" dt="2018-11-19T04:47:29.835" v="730"/>
        <pc:sldMkLst>
          <pc:docMk/>
          <pc:sldMk cId="1703333339" sldId="392"/>
        </pc:sldMkLst>
      </pc:sldChg>
      <pc:sldChg chg="modAnim">
        <pc:chgData name="Chris Fiebelkorn" userId="8264ad7cae1ebfb8" providerId="LiveId" clId="{FB9C767C-528E-4A31-8F40-BC6C2D290EC8}" dt="2018-11-19T04:51:36.672" v="798"/>
        <pc:sldMkLst>
          <pc:docMk/>
          <pc:sldMk cId="6543485" sldId="394"/>
        </pc:sldMkLst>
      </pc:sldChg>
      <pc:sldChg chg="modSp modAnim">
        <pc:chgData name="Chris Fiebelkorn" userId="8264ad7cae1ebfb8" providerId="LiveId" clId="{FB9C767C-528E-4A31-8F40-BC6C2D290EC8}" dt="2018-11-19T04:52:08.998" v="803" actId="1076"/>
        <pc:sldMkLst>
          <pc:docMk/>
          <pc:sldMk cId="2619867480" sldId="396"/>
        </pc:sldMkLst>
        <pc:spChg chg="mod">
          <ac:chgData name="Chris Fiebelkorn" userId="8264ad7cae1ebfb8" providerId="LiveId" clId="{FB9C767C-528E-4A31-8F40-BC6C2D290EC8}" dt="2018-11-19T04:52:08.998" v="803" actId="1076"/>
          <ac:spMkLst>
            <pc:docMk/>
            <pc:sldMk cId="2619867480" sldId="396"/>
            <ac:spMk id="5" creationId="{E19C722F-AD5D-4087-BE05-6038473016A1}"/>
          </ac:spMkLst>
        </pc:spChg>
      </pc:sldChg>
      <pc:sldChg chg="modAnim">
        <pc:chgData name="Chris Fiebelkorn" userId="8264ad7cae1ebfb8" providerId="LiveId" clId="{FB9C767C-528E-4A31-8F40-BC6C2D290EC8}" dt="2018-11-19T04:52:26.416" v="811"/>
        <pc:sldMkLst>
          <pc:docMk/>
          <pc:sldMk cId="359009407" sldId="397"/>
        </pc:sldMkLst>
      </pc:sldChg>
      <pc:sldChg chg="addSp delSp add modAnim">
        <pc:chgData name="Chris Fiebelkorn" userId="8264ad7cae1ebfb8" providerId="LiveId" clId="{FB9C767C-528E-4A31-8F40-BC6C2D290EC8}" dt="2018-11-19T04:33:14.153" v="305"/>
        <pc:sldMkLst>
          <pc:docMk/>
          <pc:sldMk cId="26665220" sldId="399"/>
        </pc:sldMkLst>
        <pc:spChg chg="add">
          <ac:chgData name="Chris Fiebelkorn" userId="8264ad7cae1ebfb8" providerId="LiveId" clId="{FB9C767C-528E-4A31-8F40-BC6C2D290EC8}" dt="2018-11-19T04:33:14.153" v="305"/>
          <ac:spMkLst>
            <pc:docMk/>
            <pc:sldMk cId="26665220" sldId="399"/>
            <ac:spMk id="6" creationId="{1FF59E62-82E1-4BE0-AD46-48761CB13CCA}"/>
          </ac:spMkLst>
        </pc:spChg>
        <pc:picChg chg="add del">
          <ac:chgData name="Chris Fiebelkorn" userId="8264ad7cae1ebfb8" providerId="LiveId" clId="{FB9C767C-528E-4A31-8F40-BC6C2D290EC8}" dt="2018-11-19T04:33:14.141" v="304"/>
          <ac:picMkLst>
            <pc:docMk/>
            <pc:sldMk cId="26665220" sldId="399"/>
            <ac:picMk id="4" creationId="{404DEF2E-43FD-415B-99EC-E7CD148AF339}"/>
          </ac:picMkLst>
        </pc:picChg>
        <pc:picChg chg="add">
          <ac:chgData name="Chris Fiebelkorn" userId="8264ad7cae1ebfb8" providerId="LiveId" clId="{FB9C767C-528E-4A31-8F40-BC6C2D290EC8}" dt="2018-11-19T04:33:14.153" v="305"/>
          <ac:picMkLst>
            <pc:docMk/>
            <pc:sldMk cId="26665220" sldId="399"/>
            <ac:picMk id="5" creationId="{29B2ED3A-F630-4CA1-87A5-6CCFB4BFA493}"/>
          </ac:picMkLst>
        </pc:picChg>
      </pc:sldChg>
      <pc:sldChg chg="modSp add">
        <pc:chgData name="Chris Fiebelkorn" userId="8264ad7cae1ebfb8" providerId="LiveId" clId="{FB9C767C-528E-4A31-8F40-BC6C2D290EC8}" dt="2018-11-19T05:07:11.499" v="1376" actId="14100"/>
        <pc:sldMkLst>
          <pc:docMk/>
          <pc:sldMk cId="3041278429" sldId="400"/>
        </pc:sldMkLst>
        <pc:spChg chg="mod">
          <ac:chgData name="Chris Fiebelkorn" userId="8264ad7cae1ebfb8" providerId="LiveId" clId="{FB9C767C-528E-4A31-8F40-BC6C2D290EC8}" dt="2018-11-19T05:07:11.499" v="1376" actId="14100"/>
          <ac:spMkLst>
            <pc:docMk/>
            <pc:sldMk cId="3041278429" sldId="400"/>
            <ac:spMk id="2220" creationId="{00000000-0000-0000-0000-000000000000}"/>
          </ac:spMkLst>
        </pc:spChg>
        <pc:spChg chg="mod">
          <ac:chgData name="Chris Fiebelkorn" userId="8264ad7cae1ebfb8" providerId="LiveId" clId="{FB9C767C-528E-4A31-8F40-BC6C2D290EC8}" dt="2018-11-19T05:07:08.235" v="1375" actId="14100"/>
          <ac:spMkLst>
            <pc:docMk/>
            <pc:sldMk cId="3041278429" sldId="400"/>
            <ac:spMk id="2221" creationId="{00000000-0000-0000-0000-000000000000}"/>
          </ac:spMkLst>
        </pc:spChg>
      </pc:sldChg>
      <pc:sldChg chg="modSp add">
        <pc:chgData name="Chris Fiebelkorn" userId="8264ad7cae1ebfb8" providerId="LiveId" clId="{FB9C767C-528E-4A31-8F40-BC6C2D290EC8}" dt="2018-11-19T05:08:04.806" v="1380" actId="14100"/>
        <pc:sldMkLst>
          <pc:docMk/>
          <pc:sldMk cId="1329758001" sldId="401"/>
        </pc:sldMkLst>
        <pc:spChg chg="mod">
          <ac:chgData name="Chris Fiebelkorn" userId="8264ad7cae1ebfb8" providerId="LiveId" clId="{FB9C767C-528E-4A31-8F40-BC6C2D290EC8}" dt="2018-11-19T05:08:04.806" v="1380" actId="14100"/>
          <ac:spMkLst>
            <pc:docMk/>
            <pc:sldMk cId="1329758001" sldId="401"/>
            <ac:spMk id="2220" creationId="{00000000-0000-0000-0000-000000000000}"/>
          </ac:spMkLst>
        </pc:spChg>
        <pc:spChg chg="mod">
          <ac:chgData name="Chris Fiebelkorn" userId="8264ad7cae1ebfb8" providerId="LiveId" clId="{FB9C767C-528E-4A31-8F40-BC6C2D290EC8}" dt="2018-11-19T05:08:01.297" v="1379" actId="14100"/>
          <ac:spMkLst>
            <pc:docMk/>
            <pc:sldMk cId="1329758001" sldId="401"/>
            <ac:spMk id="2221" creationId="{00000000-0000-0000-0000-000000000000}"/>
          </ac:spMkLst>
        </pc:spChg>
      </pc:sldChg>
      <pc:sldChg chg="modSp add">
        <pc:chgData name="Chris Fiebelkorn" userId="8264ad7cae1ebfb8" providerId="LiveId" clId="{FB9C767C-528E-4A31-8F40-BC6C2D290EC8}" dt="2018-11-19T05:08:55.425" v="1386" actId="14100"/>
        <pc:sldMkLst>
          <pc:docMk/>
          <pc:sldMk cId="3791136195" sldId="402"/>
        </pc:sldMkLst>
        <pc:spChg chg="mod">
          <ac:chgData name="Chris Fiebelkorn" userId="8264ad7cae1ebfb8" providerId="LiveId" clId="{FB9C767C-528E-4A31-8F40-BC6C2D290EC8}" dt="2018-11-19T05:08:55.425" v="1386" actId="14100"/>
          <ac:spMkLst>
            <pc:docMk/>
            <pc:sldMk cId="3791136195" sldId="402"/>
            <ac:spMk id="2220" creationId="{00000000-0000-0000-0000-000000000000}"/>
          </ac:spMkLst>
        </pc:spChg>
        <pc:spChg chg="mod">
          <ac:chgData name="Chris Fiebelkorn" userId="8264ad7cae1ebfb8" providerId="LiveId" clId="{FB9C767C-528E-4A31-8F40-BC6C2D290EC8}" dt="2018-11-19T05:08:52.248" v="1385" actId="14100"/>
          <ac:spMkLst>
            <pc:docMk/>
            <pc:sldMk cId="3791136195" sldId="402"/>
            <ac:spMk id="2221" creationId="{00000000-0000-0000-0000-000000000000}"/>
          </ac:spMkLst>
        </pc:spChg>
      </pc:sldChg>
      <pc:sldChg chg="modSp add">
        <pc:chgData name="Chris Fiebelkorn" userId="8264ad7cae1ebfb8" providerId="LiveId" clId="{FB9C767C-528E-4A31-8F40-BC6C2D290EC8}" dt="2018-11-19T05:10:05.757" v="1394" actId="20577"/>
        <pc:sldMkLst>
          <pc:docMk/>
          <pc:sldMk cId="3010391222" sldId="403"/>
        </pc:sldMkLst>
        <pc:spChg chg="mod">
          <ac:chgData name="Chris Fiebelkorn" userId="8264ad7cae1ebfb8" providerId="LiveId" clId="{FB9C767C-528E-4A31-8F40-BC6C2D290EC8}" dt="2018-11-19T05:09:37.230" v="1391" actId="14100"/>
          <ac:spMkLst>
            <pc:docMk/>
            <pc:sldMk cId="3010391222" sldId="403"/>
            <ac:spMk id="2220" creationId="{00000000-0000-0000-0000-000000000000}"/>
          </ac:spMkLst>
        </pc:spChg>
        <pc:spChg chg="mod">
          <ac:chgData name="Chris Fiebelkorn" userId="8264ad7cae1ebfb8" providerId="LiveId" clId="{FB9C767C-528E-4A31-8F40-BC6C2D290EC8}" dt="2018-11-19T05:10:05.757" v="1394" actId="20577"/>
          <ac:spMkLst>
            <pc:docMk/>
            <pc:sldMk cId="3010391222" sldId="403"/>
            <ac:spMk id="2221" creationId="{00000000-0000-0000-0000-000000000000}"/>
          </ac:spMkLst>
        </pc:spChg>
      </pc:sldChg>
    </pc:docChg>
  </pc:docChgLst>
  <pc:docChgLst>
    <pc:chgData name="Chris Fiebelkorn" userId="8264ad7cae1ebfb8" providerId="LiveId" clId="{B7C9CD1F-D61E-4553-9A1C-51D0150606A9}"/>
    <pc:docChg chg="delSld">
      <pc:chgData name="Chris Fiebelkorn" userId="8264ad7cae1ebfb8" providerId="LiveId" clId="{B7C9CD1F-D61E-4553-9A1C-51D0150606A9}" dt="2018-10-10T05:37:54.571" v="4" actId="2696"/>
      <pc:docMkLst>
        <pc:docMk/>
      </pc:docMkLst>
    </pc:docChg>
  </pc:docChgLst>
  <pc:docChgLst>
    <pc:chgData name="Chris Fiebelkorn" userId="8264ad7cae1ebfb8" providerId="LiveId" clId="{6399A114-CAB8-4939-A467-B64C80014A11}"/>
    <pc:docChg chg="undo custSel addSld delSld modSld">
      <pc:chgData name="Chris Fiebelkorn" userId="8264ad7cae1ebfb8" providerId="LiveId" clId="{6399A114-CAB8-4939-A467-B64C80014A11}" dt="2018-11-17T18:42:23.229" v="919" actId="1038"/>
      <pc:docMkLst>
        <pc:docMk/>
      </pc:docMkLst>
      <pc:sldChg chg="addSp delSp modSp addAnim delAnim">
        <pc:chgData name="Chris Fiebelkorn" userId="8264ad7cae1ebfb8" providerId="LiveId" clId="{6399A114-CAB8-4939-A467-B64C80014A11}" dt="2018-11-17T17:09:37.847" v="212" actId="1036"/>
        <pc:sldMkLst>
          <pc:docMk/>
          <pc:sldMk cId="2900219503" sldId="258"/>
        </pc:sldMkLst>
        <pc:picChg chg="add del mod">
          <ac:chgData name="Chris Fiebelkorn" userId="8264ad7cae1ebfb8" providerId="LiveId" clId="{6399A114-CAB8-4939-A467-B64C80014A11}" dt="2018-11-17T17:09:37.847" v="212" actId="1036"/>
          <ac:picMkLst>
            <pc:docMk/>
            <pc:sldMk cId="2900219503" sldId="258"/>
            <ac:picMk id="3" creationId="{936CD052-A854-4F15-A083-84C315CF7C7D}"/>
          </ac:picMkLst>
        </pc:picChg>
      </pc:sldChg>
      <pc:sldChg chg="addSp delSp modSp delAnim">
        <pc:chgData name="Chris Fiebelkorn" userId="8264ad7cae1ebfb8" providerId="LiveId" clId="{6399A114-CAB8-4939-A467-B64C80014A11}" dt="2018-11-17T17:09:06.701" v="207" actId="931"/>
        <pc:sldMkLst>
          <pc:docMk/>
          <pc:sldMk cId="473290828" sldId="260"/>
        </pc:sldMkLst>
        <pc:spChg chg="add del mod">
          <ac:chgData name="Chris Fiebelkorn" userId="8264ad7cae1ebfb8" providerId="LiveId" clId="{6399A114-CAB8-4939-A467-B64C80014A11}" dt="2018-11-17T17:09:06.701" v="207" actId="931"/>
          <ac:spMkLst>
            <pc:docMk/>
            <pc:sldMk cId="473290828" sldId="260"/>
            <ac:spMk id="3" creationId="{EDEC4B7A-4B9A-4EE2-BC3D-3EB614E5B817}"/>
          </ac:spMkLst>
        </pc:spChg>
        <pc:picChg chg="add mod">
          <ac:chgData name="Chris Fiebelkorn" userId="8264ad7cae1ebfb8" providerId="LiveId" clId="{6399A114-CAB8-4939-A467-B64C80014A11}" dt="2018-11-17T17:09:06.701" v="207" actId="931"/>
          <ac:picMkLst>
            <pc:docMk/>
            <pc:sldMk cId="473290828" sldId="260"/>
            <ac:picMk id="5" creationId="{9ABF5B20-2B23-4866-8F3B-BC30247928F5}"/>
          </ac:picMkLst>
        </pc:picChg>
        <pc:picChg chg="del">
          <ac:chgData name="Chris Fiebelkorn" userId="8264ad7cae1ebfb8" providerId="LiveId" clId="{6399A114-CAB8-4939-A467-B64C80014A11}" dt="2018-11-17T17:08:59.989" v="206" actId="478"/>
          <ac:picMkLst>
            <pc:docMk/>
            <pc:sldMk cId="473290828" sldId="260"/>
            <ac:picMk id="1422" creationId="{00000000-0000-0000-0000-000000000000}"/>
          </ac:picMkLst>
        </pc:picChg>
      </pc:sldChg>
      <pc:sldChg chg="addSp delSp modSp delAnim">
        <pc:chgData name="Chris Fiebelkorn" userId="8264ad7cae1ebfb8" providerId="LiveId" clId="{6399A114-CAB8-4939-A467-B64C80014A11}" dt="2018-11-17T17:08:52.174" v="205" actId="14100"/>
        <pc:sldMkLst>
          <pc:docMk/>
          <pc:sldMk cId="3143244152" sldId="270"/>
        </pc:sldMkLst>
        <pc:spChg chg="add del mod">
          <ac:chgData name="Chris Fiebelkorn" userId="8264ad7cae1ebfb8" providerId="LiveId" clId="{6399A114-CAB8-4939-A467-B64C80014A11}" dt="2018-11-17T17:01:59.952" v="1" actId="931"/>
          <ac:spMkLst>
            <pc:docMk/>
            <pc:sldMk cId="3143244152" sldId="270"/>
            <ac:spMk id="4" creationId="{96155562-DD55-4CA4-B9D0-804EE1E255DE}"/>
          </ac:spMkLst>
        </pc:spChg>
        <pc:picChg chg="add mod">
          <ac:chgData name="Chris Fiebelkorn" userId="8264ad7cae1ebfb8" providerId="LiveId" clId="{6399A114-CAB8-4939-A467-B64C80014A11}" dt="2018-11-17T17:08:52.174" v="205" actId="14100"/>
          <ac:picMkLst>
            <pc:docMk/>
            <pc:sldMk cId="3143244152" sldId="270"/>
            <ac:picMk id="6" creationId="{99068D32-8613-48AA-BA57-9E63D891E71D}"/>
          </ac:picMkLst>
        </pc:picChg>
        <pc:picChg chg="del">
          <ac:chgData name="Chris Fiebelkorn" userId="8264ad7cae1ebfb8" providerId="LiveId" clId="{6399A114-CAB8-4939-A467-B64C80014A11}" dt="2018-11-17T16:59:54.033" v="0" actId="478"/>
          <ac:picMkLst>
            <pc:docMk/>
            <pc:sldMk cId="3143244152" sldId="270"/>
            <ac:picMk id="7" creationId="{0ABBD673-2C6D-475B-9E30-79C9013C8A25}"/>
          </ac:picMkLst>
        </pc:picChg>
        <pc:picChg chg="add mod">
          <ac:chgData name="Chris Fiebelkorn" userId="8264ad7cae1ebfb8" providerId="LiveId" clId="{6399A114-CAB8-4939-A467-B64C80014A11}" dt="2018-11-17T17:08:41.606" v="204" actId="1038"/>
          <ac:picMkLst>
            <pc:docMk/>
            <pc:sldMk cId="3143244152" sldId="270"/>
            <ac:picMk id="11" creationId="{C4B4A37B-0B8B-4721-9571-D2904D80113A}"/>
          </ac:picMkLst>
        </pc:picChg>
      </pc:sldChg>
      <pc:sldChg chg="modSp">
        <pc:chgData name="Chris Fiebelkorn" userId="8264ad7cae1ebfb8" providerId="LiveId" clId="{6399A114-CAB8-4939-A467-B64C80014A11}" dt="2018-11-17T18:35:50.347" v="847" actId="732"/>
        <pc:sldMkLst>
          <pc:docMk/>
          <pc:sldMk cId="1314897509" sldId="279"/>
        </pc:sldMkLst>
        <pc:picChg chg="mod modCrop">
          <ac:chgData name="Chris Fiebelkorn" userId="8264ad7cae1ebfb8" providerId="LiveId" clId="{6399A114-CAB8-4939-A467-B64C80014A11}" dt="2018-11-17T18:35:50.347" v="847" actId="732"/>
          <ac:picMkLst>
            <pc:docMk/>
            <pc:sldMk cId="1314897509" sldId="279"/>
            <ac:picMk id="5" creationId="{5D297A5B-357A-495D-9527-D8C65C11ED04}"/>
          </ac:picMkLst>
        </pc:picChg>
      </pc:sldChg>
      <pc:sldChg chg="modSp">
        <pc:chgData name="Chris Fiebelkorn" userId="8264ad7cae1ebfb8" providerId="LiveId" clId="{6399A114-CAB8-4939-A467-B64C80014A11}" dt="2018-11-17T17:44:19.947" v="519" actId="207"/>
        <pc:sldMkLst>
          <pc:docMk/>
          <pc:sldMk cId="734760250" sldId="281"/>
        </pc:sldMkLst>
        <pc:spChg chg="mod">
          <ac:chgData name="Chris Fiebelkorn" userId="8264ad7cae1ebfb8" providerId="LiveId" clId="{6399A114-CAB8-4939-A467-B64C80014A11}" dt="2018-11-17T17:43:59.549" v="515" actId="1036"/>
          <ac:spMkLst>
            <pc:docMk/>
            <pc:sldMk cId="734760250" sldId="281"/>
            <ac:spMk id="4" creationId="{674A04B3-B007-4C8F-80EB-8FA7BFEF9DCB}"/>
          </ac:spMkLst>
        </pc:spChg>
        <pc:spChg chg="mod">
          <ac:chgData name="Chris Fiebelkorn" userId="8264ad7cae1ebfb8" providerId="LiveId" clId="{6399A114-CAB8-4939-A467-B64C80014A11}" dt="2018-11-17T17:44:19.947" v="519" actId="207"/>
          <ac:spMkLst>
            <pc:docMk/>
            <pc:sldMk cId="734760250" sldId="281"/>
            <ac:spMk id="6" creationId="{77FB01DB-CA35-4BAD-9458-400662FB8DC8}"/>
          </ac:spMkLst>
        </pc:spChg>
        <pc:spChg chg="mod">
          <ac:chgData name="Chris Fiebelkorn" userId="8264ad7cae1ebfb8" providerId="LiveId" clId="{6399A114-CAB8-4939-A467-B64C80014A11}" dt="2018-11-17T17:44:03.744" v="516" actId="14100"/>
          <ac:spMkLst>
            <pc:docMk/>
            <pc:sldMk cId="734760250" sldId="281"/>
            <ac:spMk id="8" creationId="{218ED1C4-C236-4ED7-9A17-C2A0DF6B1435}"/>
          </ac:spMkLst>
        </pc:spChg>
        <pc:picChg chg="mod modCrop">
          <ac:chgData name="Chris Fiebelkorn" userId="8264ad7cae1ebfb8" providerId="LiveId" clId="{6399A114-CAB8-4939-A467-B64C80014A11}" dt="2018-11-17T17:43:41.115" v="493" actId="18131"/>
          <ac:picMkLst>
            <pc:docMk/>
            <pc:sldMk cId="734760250" sldId="281"/>
            <ac:picMk id="5" creationId="{5D297A5B-357A-495D-9527-D8C65C11ED04}"/>
          </ac:picMkLst>
        </pc:picChg>
      </pc:sldChg>
      <pc:sldChg chg="modSp">
        <pc:chgData name="Chris Fiebelkorn" userId="8264ad7cae1ebfb8" providerId="LiveId" clId="{6399A114-CAB8-4939-A467-B64C80014A11}" dt="2018-11-17T17:34:28.600" v="454" actId="14826"/>
        <pc:sldMkLst>
          <pc:docMk/>
          <pc:sldMk cId="1994281808" sldId="291"/>
        </pc:sldMkLst>
        <pc:picChg chg="mod">
          <ac:chgData name="Chris Fiebelkorn" userId="8264ad7cae1ebfb8" providerId="LiveId" clId="{6399A114-CAB8-4939-A467-B64C80014A11}" dt="2018-11-17T17:34:28.600" v="454" actId="14826"/>
          <ac:picMkLst>
            <pc:docMk/>
            <pc:sldMk cId="1994281808" sldId="291"/>
            <ac:picMk id="1727" creationId="{00000000-0000-0000-0000-000000000000}"/>
          </ac:picMkLst>
        </pc:picChg>
      </pc:sldChg>
      <pc:sldChg chg="modSp">
        <pc:chgData name="Chris Fiebelkorn" userId="8264ad7cae1ebfb8" providerId="LiveId" clId="{6399A114-CAB8-4939-A467-B64C80014A11}" dt="2018-11-17T17:37:06.190" v="455" actId="14826"/>
        <pc:sldMkLst>
          <pc:docMk/>
          <pc:sldMk cId="3070633473" sldId="300"/>
        </pc:sldMkLst>
        <pc:picChg chg="mod">
          <ac:chgData name="Chris Fiebelkorn" userId="8264ad7cae1ebfb8" providerId="LiveId" clId="{6399A114-CAB8-4939-A467-B64C80014A11}" dt="2018-11-17T17:37:06.190" v="455" actId="14826"/>
          <ac:picMkLst>
            <pc:docMk/>
            <pc:sldMk cId="3070633473" sldId="300"/>
            <ac:picMk id="8" creationId="{4C41000B-467D-48BB-B27B-ACADCBE54EFE}"/>
          </ac:picMkLst>
        </pc:picChg>
      </pc:sldChg>
      <pc:sldChg chg="modSp">
        <pc:chgData name="Chris Fiebelkorn" userId="8264ad7cae1ebfb8" providerId="LiveId" clId="{6399A114-CAB8-4939-A467-B64C80014A11}" dt="2018-11-17T17:37:17.595" v="456" actId="14826"/>
        <pc:sldMkLst>
          <pc:docMk/>
          <pc:sldMk cId="3195107340" sldId="301"/>
        </pc:sldMkLst>
        <pc:picChg chg="mod">
          <ac:chgData name="Chris Fiebelkorn" userId="8264ad7cae1ebfb8" providerId="LiveId" clId="{6399A114-CAB8-4939-A467-B64C80014A11}" dt="2018-11-17T17:37:17.595" v="456" actId="14826"/>
          <ac:picMkLst>
            <pc:docMk/>
            <pc:sldMk cId="3195107340" sldId="301"/>
            <ac:picMk id="8" creationId="{4C41000B-467D-48BB-B27B-ACADCBE54EFE}"/>
          </ac:picMkLst>
        </pc:picChg>
      </pc:sldChg>
      <pc:sldChg chg="modSp">
        <pc:chgData name="Chris Fiebelkorn" userId="8264ad7cae1ebfb8" providerId="LiveId" clId="{6399A114-CAB8-4939-A467-B64C80014A11}" dt="2018-11-17T17:37:23.101" v="457" actId="14826"/>
        <pc:sldMkLst>
          <pc:docMk/>
          <pc:sldMk cId="1953217945" sldId="302"/>
        </pc:sldMkLst>
        <pc:picChg chg="mod">
          <ac:chgData name="Chris Fiebelkorn" userId="8264ad7cae1ebfb8" providerId="LiveId" clId="{6399A114-CAB8-4939-A467-B64C80014A11}" dt="2018-11-17T17:37:23.101" v="457" actId="14826"/>
          <ac:picMkLst>
            <pc:docMk/>
            <pc:sldMk cId="1953217945" sldId="302"/>
            <ac:picMk id="8" creationId="{4C41000B-467D-48BB-B27B-ACADCBE54EFE}"/>
          </ac:picMkLst>
        </pc:picChg>
      </pc:sldChg>
      <pc:sldChg chg="modSp">
        <pc:chgData name="Chris Fiebelkorn" userId="8264ad7cae1ebfb8" providerId="LiveId" clId="{6399A114-CAB8-4939-A467-B64C80014A11}" dt="2018-11-17T17:48:06.195" v="597" actId="14826"/>
        <pc:sldMkLst>
          <pc:docMk/>
          <pc:sldMk cId="4269302318" sldId="310"/>
        </pc:sldMkLst>
        <pc:picChg chg="mod">
          <ac:chgData name="Chris Fiebelkorn" userId="8264ad7cae1ebfb8" providerId="LiveId" clId="{6399A114-CAB8-4939-A467-B64C80014A11}" dt="2018-11-17T17:48:06.195" v="597" actId="14826"/>
          <ac:picMkLst>
            <pc:docMk/>
            <pc:sldMk cId="4269302318" sldId="310"/>
            <ac:picMk id="6" creationId="{4322D33C-ABF9-4BDD-9F13-74BD56DC57D3}"/>
          </ac:picMkLst>
        </pc:picChg>
      </pc:sldChg>
      <pc:sldChg chg="modSp">
        <pc:chgData name="Chris Fiebelkorn" userId="8264ad7cae1ebfb8" providerId="LiveId" clId="{6399A114-CAB8-4939-A467-B64C80014A11}" dt="2018-11-17T17:48:24.879" v="598" actId="14826"/>
        <pc:sldMkLst>
          <pc:docMk/>
          <pc:sldMk cId="4000111984" sldId="311"/>
        </pc:sldMkLst>
        <pc:picChg chg="mod">
          <ac:chgData name="Chris Fiebelkorn" userId="8264ad7cae1ebfb8" providerId="LiveId" clId="{6399A114-CAB8-4939-A467-B64C80014A11}" dt="2018-11-17T17:48:24.879" v="598" actId="14826"/>
          <ac:picMkLst>
            <pc:docMk/>
            <pc:sldMk cId="4000111984" sldId="311"/>
            <ac:picMk id="6" creationId="{4322D33C-ABF9-4BDD-9F13-74BD56DC57D3}"/>
          </ac:picMkLst>
        </pc:picChg>
      </pc:sldChg>
      <pc:sldChg chg="modSp">
        <pc:chgData name="Chris Fiebelkorn" userId="8264ad7cae1ebfb8" providerId="LiveId" clId="{6399A114-CAB8-4939-A467-B64C80014A11}" dt="2018-11-17T18:39:56.238" v="850" actId="688"/>
        <pc:sldMkLst>
          <pc:docMk/>
          <pc:sldMk cId="3743275937" sldId="313"/>
        </pc:sldMkLst>
        <pc:picChg chg="mod">
          <ac:chgData name="Chris Fiebelkorn" userId="8264ad7cae1ebfb8" providerId="LiveId" clId="{6399A114-CAB8-4939-A467-B64C80014A11}" dt="2018-11-17T18:39:56.238" v="850" actId="688"/>
          <ac:picMkLst>
            <pc:docMk/>
            <pc:sldMk cId="3743275937" sldId="313"/>
            <ac:picMk id="11" creationId="{BC418377-C1D9-425E-8445-06E4822F8FDC}"/>
          </ac:picMkLst>
        </pc:picChg>
      </pc:sldChg>
      <pc:sldChg chg="modSp">
        <pc:chgData name="Chris Fiebelkorn" userId="8264ad7cae1ebfb8" providerId="LiveId" clId="{6399A114-CAB8-4939-A467-B64C80014A11}" dt="2018-11-17T18:31:08.600" v="680" actId="1038"/>
        <pc:sldMkLst>
          <pc:docMk/>
          <pc:sldMk cId="2016582882" sldId="317"/>
        </pc:sldMkLst>
        <pc:picChg chg="mod">
          <ac:chgData name="Chris Fiebelkorn" userId="8264ad7cae1ebfb8" providerId="LiveId" clId="{6399A114-CAB8-4939-A467-B64C80014A11}" dt="2018-11-17T18:31:08.600" v="680" actId="1038"/>
          <ac:picMkLst>
            <pc:docMk/>
            <pc:sldMk cId="2016582882" sldId="317"/>
            <ac:picMk id="7" creationId="{61FAD3AF-967F-4C3F-B7CA-DFB198629DE8}"/>
          </ac:picMkLst>
        </pc:picChg>
      </pc:sldChg>
      <pc:sldChg chg="modSp">
        <pc:chgData name="Chris Fiebelkorn" userId="8264ad7cae1ebfb8" providerId="LiveId" clId="{6399A114-CAB8-4939-A467-B64C80014A11}" dt="2018-11-17T17:59:26.946" v="618" actId="1036"/>
        <pc:sldMkLst>
          <pc:docMk/>
          <pc:sldMk cId="3779002217" sldId="320"/>
        </pc:sldMkLst>
        <pc:picChg chg="mod modCrop">
          <ac:chgData name="Chris Fiebelkorn" userId="8264ad7cae1ebfb8" providerId="LiveId" clId="{6399A114-CAB8-4939-A467-B64C80014A11}" dt="2018-11-17T17:59:26.946" v="618" actId="1036"/>
          <ac:picMkLst>
            <pc:docMk/>
            <pc:sldMk cId="3779002217" sldId="320"/>
            <ac:picMk id="7" creationId="{C7D9F9FC-2229-4F2B-9DF4-2484E2993E98}"/>
          </ac:picMkLst>
        </pc:picChg>
      </pc:sldChg>
      <pc:sldChg chg="modSp">
        <pc:chgData name="Chris Fiebelkorn" userId="8264ad7cae1ebfb8" providerId="LiveId" clId="{6399A114-CAB8-4939-A467-B64C80014A11}" dt="2018-11-17T17:40:48.678" v="473" actId="14100"/>
        <pc:sldMkLst>
          <pc:docMk/>
          <pc:sldMk cId="1068742405" sldId="323"/>
        </pc:sldMkLst>
        <pc:spChg chg="mod">
          <ac:chgData name="Chris Fiebelkorn" userId="8264ad7cae1ebfb8" providerId="LiveId" clId="{6399A114-CAB8-4939-A467-B64C80014A11}" dt="2018-11-17T17:40:10.129" v="467" actId="14100"/>
          <ac:spMkLst>
            <pc:docMk/>
            <pc:sldMk cId="1068742405" sldId="323"/>
            <ac:spMk id="7" creationId="{A430CC05-C5FE-4859-BF1E-CD3AE18A230D}"/>
          </ac:spMkLst>
        </pc:spChg>
        <pc:grpChg chg="mod">
          <ac:chgData name="Chris Fiebelkorn" userId="8264ad7cae1ebfb8" providerId="LiveId" clId="{6399A114-CAB8-4939-A467-B64C80014A11}" dt="2018-11-17T17:40:48.678" v="473" actId="14100"/>
          <ac:grpSpMkLst>
            <pc:docMk/>
            <pc:sldMk cId="1068742405" sldId="323"/>
            <ac:grpSpMk id="8" creationId="{E348AD80-3B12-43CE-8232-803F3674F25B}"/>
          </ac:grpSpMkLst>
        </pc:grpChg>
        <pc:picChg chg="mod modCrop">
          <ac:chgData name="Chris Fiebelkorn" userId="8264ad7cae1ebfb8" providerId="LiveId" clId="{6399A114-CAB8-4939-A467-B64C80014A11}" dt="2018-11-17T17:39:59.118" v="465" actId="1076"/>
          <ac:picMkLst>
            <pc:docMk/>
            <pc:sldMk cId="1068742405" sldId="323"/>
            <ac:picMk id="6" creationId="{2C6F75E6-5CE0-418A-B26F-09A807549587}"/>
          </ac:picMkLst>
        </pc:picChg>
      </pc:sldChg>
      <pc:sldChg chg="addSp delSp modSp">
        <pc:chgData name="Chris Fiebelkorn" userId="8264ad7cae1ebfb8" providerId="LiveId" clId="{6399A114-CAB8-4939-A467-B64C80014A11}" dt="2018-11-17T17:59:33.764" v="619" actId="1076"/>
        <pc:sldMkLst>
          <pc:docMk/>
          <pc:sldMk cId="4068129697" sldId="330"/>
        </pc:sldMkLst>
        <pc:picChg chg="add mod">
          <ac:chgData name="Chris Fiebelkorn" userId="8264ad7cae1ebfb8" providerId="LiveId" clId="{6399A114-CAB8-4939-A467-B64C80014A11}" dt="2018-11-17T17:59:33.764" v="619" actId="1076"/>
          <ac:picMkLst>
            <pc:docMk/>
            <pc:sldMk cId="4068129697" sldId="330"/>
            <ac:picMk id="4" creationId="{4AE9B008-82D7-482D-B2BD-240321DD4E86}"/>
          </ac:picMkLst>
        </pc:picChg>
        <pc:picChg chg="del">
          <ac:chgData name="Chris Fiebelkorn" userId="8264ad7cae1ebfb8" providerId="LiveId" clId="{6399A114-CAB8-4939-A467-B64C80014A11}" dt="2018-11-17T17:58:51.117" v="605" actId="478"/>
          <ac:picMkLst>
            <pc:docMk/>
            <pc:sldMk cId="4068129697" sldId="330"/>
            <ac:picMk id="7" creationId="{C7D9F9FC-2229-4F2B-9DF4-2484E2993E98}"/>
          </ac:picMkLst>
        </pc:picChg>
      </pc:sldChg>
      <pc:sldChg chg="modSp">
        <pc:chgData name="Chris Fiebelkorn" userId="8264ad7cae1ebfb8" providerId="LiveId" clId="{6399A114-CAB8-4939-A467-B64C80014A11}" dt="2018-11-17T18:33:23.263" v="742" actId="732"/>
        <pc:sldMkLst>
          <pc:docMk/>
          <pc:sldMk cId="455334081" sldId="337"/>
        </pc:sldMkLst>
        <pc:picChg chg="mod modCrop">
          <ac:chgData name="Chris Fiebelkorn" userId="8264ad7cae1ebfb8" providerId="LiveId" clId="{6399A114-CAB8-4939-A467-B64C80014A11}" dt="2018-11-17T18:33:23.263" v="742" actId="732"/>
          <ac:picMkLst>
            <pc:docMk/>
            <pc:sldMk cId="455334081" sldId="337"/>
            <ac:picMk id="2141" creationId="{00000000-0000-0000-0000-000000000000}"/>
          </ac:picMkLst>
        </pc:picChg>
      </pc:sldChg>
      <pc:sldChg chg="addSp delSp modSp">
        <pc:chgData name="Chris Fiebelkorn" userId="8264ad7cae1ebfb8" providerId="LiveId" clId="{6399A114-CAB8-4939-A467-B64C80014A11}" dt="2018-11-17T17:46:06.932" v="596" actId="14100"/>
        <pc:sldMkLst>
          <pc:docMk/>
          <pc:sldMk cId="2866981419" sldId="342"/>
        </pc:sldMkLst>
        <pc:spChg chg="mod">
          <ac:chgData name="Chris Fiebelkorn" userId="8264ad7cae1ebfb8" providerId="LiveId" clId="{6399A114-CAB8-4939-A467-B64C80014A11}" dt="2018-11-17T17:46:01.295" v="595" actId="1035"/>
          <ac:spMkLst>
            <pc:docMk/>
            <pc:sldMk cId="2866981419" sldId="342"/>
            <ac:spMk id="4" creationId="{674A04B3-B007-4C8F-80EB-8FA7BFEF9DCB}"/>
          </ac:spMkLst>
        </pc:spChg>
        <pc:spChg chg="mod">
          <ac:chgData name="Chris Fiebelkorn" userId="8264ad7cae1ebfb8" providerId="LiveId" clId="{6399A114-CAB8-4939-A467-B64C80014A11}" dt="2018-11-17T17:45:02.894" v="547" actId="207"/>
          <ac:spMkLst>
            <pc:docMk/>
            <pc:sldMk cId="2866981419" sldId="342"/>
            <ac:spMk id="6" creationId="{77FB01DB-CA35-4BAD-9458-400662FB8DC8}"/>
          </ac:spMkLst>
        </pc:spChg>
        <pc:spChg chg="mod">
          <ac:chgData name="Chris Fiebelkorn" userId="8264ad7cae1ebfb8" providerId="LiveId" clId="{6399A114-CAB8-4939-A467-B64C80014A11}" dt="2018-11-17T17:46:06.932" v="596" actId="14100"/>
          <ac:spMkLst>
            <pc:docMk/>
            <pc:sldMk cId="2866981419" sldId="342"/>
            <ac:spMk id="8" creationId="{218ED1C4-C236-4ED7-9A17-C2A0DF6B1435}"/>
          </ac:spMkLst>
        </pc:spChg>
        <pc:picChg chg="del">
          <ac:chgData name="Chris Fiebelkorn" userId="8264ad7cae1ebfb8" providerId="LiveId" clId="{6399A114-CAB8-4939-A467-B64C80014A11}" dt="2018-11-17T17:44:48.179" v="533" actId="478"/>
          <ac:picMkLst>
            <pc:docMk/>
            <pc:sldMk cId="2866981419" sldId="342"/>
            <ac:picMk id="5" creationId="{5D297A5B-357A-495D-9527-D8C65C11ED04}"/>
          </ac:picMkLst>
        </pc:picChg>
        <pc:picChg chg="add mod ord">
          <ac:chgData name="Chris Fiebelkorn" userId="8264ad7cae1ebfb8" providerId="LiveId" clId="{6399A114-CAB8-4939-A467-B64C80014A11}" dt="2018-11-17T17:44:56.740" v="546" actId="171"/>
          <ac:picMkLst>
            <pc:docMk/>
            <pc:sldMk cId="2866981419" sldId="342"/>
            <ac:picMk id="7" creationId="{27FCE294-622D-401B-ADFA-B41301F40F98}"/>
          </ac:picMkLst>
        </pc:picChg>
      </pc:sldChg>
      <pc:sldChg chg="addSp delSp modSp">
        <pc:chgData name="Chris Fiebelkorn" userId="8264ad7cae1ebfb8" providerId="LiveId" clId="{6399A114-CAB8-4939-A467-B64C80014A11}" dt="2018-11-17T17:45:43.320" v="571" actId="14100"/>
        <pc:sldMkLst>
          <pc:docMk/>
          <pc:sldMk cId="1597605706" sldId="343"/>
        </pc:sldMkLst>
        <pc:spChg chg="mod">
          <ac:chgData name="Chris Fiebelkorn" userId="8264ad7cae1ebfb8" providerId="LiveId" clId="{6399A114-CAB8-4939-A467-B64C80014A11}" dt="2018-11-17T17:45:29.612" v="569" actId="1036"/>
          <ac:spMkLst>
            <pc:docMk/>
            <pc:sldMk cId="1597605706" sldId="343"/>
            <ac:spMk id="4" creationId="{674A04B3-B007-4C8F-80EB-8FA7BFEF9DCB}"/>
          </ac:spMkLst>
        </pc:spChg>
        <pc:spChg chg="mod">
          <ac:chgData name="Chris Fiebelkorn" userId="8264ad7cae1ebfb8" providerId="LiveId" clId="{6399A114-CAB8-4939-A467-B64C80014A11}" dt="2018-11-17T17:45:10.422" v="548" actId="207"/>
          <ac:spMkLst>
            <pc:docMk/>
            <pc:sldMk cId="1597605706" sldId="343"/>
            <ac:spMk id="6" creationId="{77FB01DB-CA35-4BAD-9458-400662FB8DC8}"/>
          </ac:spMkLst>
        </pc:spChg>
        <pc:spChg chg="mod">
          <ac:chgData name="Chris Fiebelkorn" userId="8264ad7cae1ebfb8" providerId="LiveId" clId="{6399A114-CAB8-4939-A467-B64C80014A11}" dt="2018-11-17T17:45:43.320" v="571" actId="14100"/>
          <ac:spMkLst>
            <pc:docMk/>
            <pc:sldMk cId="1597605706" sldId="343"/>
            <ac:spMk id="8" creationId="{218ED1C4-C236-4ED7-9A17-C2A0DF6B1435}"/>
          </ac:spMkLst>
        </pc:spChg>
        <pc:picChg chg="del">
          <ac:chgData name="Chris Fiebelkorn" userId="8264ad7cae1ebfb8" providerId="LiveId" clId="{6399A114-CAB8-4939-A467-B64C80014A11}" dt="2018-11-17T17:44:33.199" v="520" actId="478"/>
          <ac:picMkLst>
            <pc:docMk/>
            <pc:sldMk cId="1597605706" sldId="343"/>
            <ac:picMk id="5" creationId="{5D297A5B-357A-495D-9527-D8C65C11ED04}"/>
          </ac:picMkLst>
        </pc:picChg>
        <pc:picChg chg="add mod ord">
          <ac:chgData name="Chris Fiebelkorn" userId="8264ad7cae1ebfb8" providerId="LiveId" clId="{6399A114-CAB8-4939-A467-B64C80014A11}" dt="2018-11-17T17:44:44.003" v="532" actId="171"/>
          <ac:picMkLst>
            <pc:docMk/>
            <pc:sldMk cId="1597605706" sldId="343"/>
            <ac:picMk id="7" creationId="{97A03EE9-6527-4359-B8D5-6CBDEB5E5C7C}"/>
          </ac:picMkLst>
        </pc:picChg>
      </pc:sldChg>
      <pc:sldChg chg="delSp modSp">
        <pc:chgData name="Chris Fiebelkorn" userId="8264ad7cae1ebfb8" providerId="LiveId" clId="{6399A114-CAB8-4939-A467-B64C80014A11}" dt="2018-11-17T17:15:44.496" v="244" actId="14100"/>
        <pc:sldMkLst>
          <pc:docMk/>
          <pc:sldMk cId="2729952139" sldId="345"/>
        </pc:sldMkLst>
        <pc:spChg chg="mod ord">
          <ac:chgData name="Chris Fiebelkorn" userId="8264ad7cae1ebfb8" providerId="LiveId" clId="{6399A114-CAB8-4939-A467-B64C80014A11}" dt="2018-11-17T17:15:40.029" v="243" actId="14100"/>
          <ac:spMkLst>
            <pc:docMk/>
            <pc:sldMk cId="2729952139" sldId="345"/>
            <ac:spMk id="1643" creationId="{00000000-0000-0000-0000-000000000000}"/>
          </ac:spMkLst>
        </pc:spChg>
        <pc:spChg chg="mod">
          <ac:chgData name="Chris Fiebelkorn" userId="8264ad7cae1ebfb8" providerId="LiveId" clId="{6399A114-CAB8-4939-A467-B64C80014A11}" dt="2018-11-17T17:15:44.496" v="244" actId="14100"/>
          <ac:spMkLst>
            <pc:docMk/>
            <pc:sldMk cId="2729952139" sldId="345"/>
            <ac:spMk id="1646" creationId="{00000000-0000-0000-0000-000000000000}"/>
          </ac:spMkLst>
        </pc:spChg>
        <pc:spChg chg="del">
          <ac:chgData name="Chris Fiebelkorn" userId="8264ad7cae1ebfb8" providerId="LiveId" clId="{6399A114-CAB8-4939-A467-B64C80014A11}" dt="2018-11-17T17:15:08.308" v="233" actId="478"/>
          <ac:spMkLst>
            <pc:docMk/>
            <pc:sldMk cId="2729952139" sldId="345"/>
            <ac:spMk id="1648" creationId="{00000000-0000-0000-0000-000000000000}"/>
          </ac:spMkLst>
        </pc:spChg>
        <pc:picChg chg="mod">
          <ac:chgData name="Chris Fiebelkorn" userId="8264ad7cae1ebfb8" providerId="LiveId" clId="{6399A114-CAB8-4939-A467-B64C80014A11}" dt="2018-11-17T17:14:52.162" v="231" actId="14100"/>
          <ac:picMkLst>
            <pc:docMk/>
            <pc:sldMk cId="2729952139" sldId="345"/>
            <ac:picMk id="1650" creationId="{00000000-0000-0000-0000-000000000000}"/>
          </ac:picMkLst>
        </pc:picChg>
      </pc:sldChg>
      <pc:sldChg chg="addSp delSp modSp">
        <pc:chgData name="Chris Fiebelkorn" userId="8264ad7cae1ebfb8" providerId="LiveId" clId="{6399A114-CAB8-4939-A467-B64C80014A11}" dt="2018-11-17T18:34:26.747" v="801" actId="171"/>
        <pc:sldMkLst>
          <pc:docMk/>
          <pc:sldMk cId="2669581739" sldId="347"/>
        </pc:sldMkLst>
        <pc:picChg chg="add mod ord">
          <ac:chgData name="Chris Fiebelkorn" userId="8264ad7cae1ebfb8" providerId="LiveId" clId="{6399A114-CAB8-4939-A467-B64C80014A11}" dt="2018-11-17T18:34:26.747" v="801" actId="171"/>
          <ac:picMkLst>
            <pc:docMk/>
            <pc:sldMk cId="2669581739" sldId="347"/>
            <ac:picMk id="2" creationId="{8A1C4395-07D1-4865-B321-72E00DE1F849}"/>
          </ac:picMkLst>
        </pc:picChg>
        <pc:picChg chg="del">
          <ac:chgData name="Chris Fiebelkorn" userId="8264ad7cae1ebfb8" providerId="LiveId" clId="{6399A114-CAB8-4939-A467-B64C80014A11}" dt="2018-11-17T18:34:21.055" v="791" actId="478"/>
          <ac:picMkLst>
            <pc:docMk/>
            <pc:sldMk cId="2669581739" sldId="347"/>
            <ac:picMk id="2226" creationId="{00000000-0000-0000-0000-000000000000}"/>
          </ac:picMkLst>
        </pc:picChg>
      </pc:sldChg>
      <pc:sldChg chg="addSp delSp modSp">
        <pc:chgData name="Chris Fiebelkorn" userId="8264ad7cae1ebfb8" providerId="LiveId" clId="{6399A114-CAB8-4939-A467-B64C80014A11}" dt="2018-11-17T18:34:36.367" v="813" actId="171"/>
        <pc:sldMkLst>
          <pc:docMk/>
          <pc:sldMk cId="3950085649" sldId="348"/>
        </pc:sldMkLst>
        <pc:picChg chg="add mod ord">
          <ac:chgData name="Chris Fiebelkorn" userId="8264ad7cae1ebfb8" providerId="LiveId" clId="{6399A114-CAB8-4939-A467-B64C80014A11}" dt="2018-11-17T18:34:36.367" v="813" actId="171"/>
          <ac:picMkLst>
            <pc:docMk/>
            <pc:sldMk cId="3950085649" sldId="348"/>
            <ac:picMk id="2" creationId="{CDF5A813-C953-40AC-956D-D1E5A14356B6}"/>
          </ac:picMkLst>
        </pc:picChg>
        <pc:picChg chg="del">
          <ac:chgData name="Chris Fiebelkorn" userId="8264ad7cae1ebfb8" providerId="LiveId" clId="{6399A114-CAB8-4939-A467-B64C80014A11}" dt="2018-11-17T18:34:30.246" v="802" actId="478"/>
          <ac:picMkLst>
            <pc:docMk/>
            <pc:sldMk cId="3950085649" sldId="348"/>
            <ac:picMk id="2235" creationId="{00000000-0000-0000-0000-000000000000}"/>
          </ac:picMkLst>
        </pc:picChg>
      </pc:sldChg>
      <pc:sldChg chg="addSp delSp modSp">
        <pc:chgData name="Chris Fiebelkorn" userId="8264ad7cae1ebfb8" providerId="LiveId" clId="{6399A114-CAB8-4939-A467-B64C80014A11}" dt="2018-11-17T18:42:23.229" v="919" actId="1038"/>
        <pc:sldMkLst>
          <pc:docMk/>
          <pc:sldMk cId="1995794822" sldId="363"/>
        </pc:sldMkLst>
        <pc:picChg chg="del mod">
          <ac:chgData name="Chris Fiebelkorn" userId="8264ad7cae1ebfb8" providerId="LiveId" clId="{6399A114-CAB8-4939-A467-B64C80014A11}" dt="2018-11-17T18:40:25.658" v="853" actId="478"/>
          <ac:picMkLst>
            <pc:docMk/>
            <pc:sldMk cId="1995794822" sldId="363"/>
            <ac:picMk id="5" creationId="{7F35A1C4-2FBF-4E04-BA1D-F6181DE51AE8}"/>
          </ac:picMkLst>
        </pc:picChg>
        <pc:picChg chg="add mod">
          <ac:chgData name="Chris Fiebelkorn" userId="8264ad7cae1ebfb8" providerId="LiveId" clId="{6399A114-CAB8-4939-A467-B64C80014A11}" dt="2018-11-17T18:42:23.229" v="919" actId="1038"/>
          <ac:picMkLst>
            <pc:docMk/>
            <pc:sldMk cId="1995794822" sldId="363"/>
            <ac:picMk id="6" creationId="{B0C8A9E1-0876-4704-9C69-AD02A3E5122C}"/>
          </ac:picMkLst>
        </pc:picChg>
      </pc:sldChg>
      <pc:sldChg chg="addSp delSp modSp">
        <pc:chgData name="Chris Fiebelkorn" userId="8264ad7cae1ebfb8" providerId="LiveId" clId="{6399A114-CAB8-4939-A467-B64C80014A11}" dt="2018-11-17T18:30:49.869" v="673" actId="1038"/>
        <pc:sldMkLst>
          <pc:docMk/>
          <pc:sldMk cId="1570227774" sldId="366"/>
        </pc:sldMkLst>
        <pc:picChg chg="add mod">
          <ac:chgData name="Chris Fiebelkorn" userId="8264ad7cae1ebfb8" providerId="LiveId" clId="{6399A114-CAB8-4939-A467-B64C80014A11}" dt="2018-11-17T18:30:49.869" v="673" actId="1038"/>
          <ac:picMkLst>
            <pc:docMk/>
            <pc:sldMk cId="1570227774" sldId="366"/>
            <ac:picMk id="5" creationId="{04136A6F-761D-41F2-B356-66D1B35BDF8A}"/>
          </ac:picMkLst>
        </pc:picChg>
        <pc:picChg chg="del">
          <ac:chgData name="Chris Fiebelkorn" userId="8264ad7cae1ebfb8" providerId="LiveId" clId="{6399A114-CAB8-4939-A467-B64C80014A11}" dt="2018-11-17T18:30:43.428" v="629" actId="478"/>
          <ac:picMkLst>
            <pc:docMk/>
            <pc:sldMk cId="1570227774" sldId="366"/>
            <ac:picMk id="7" creationId="{61FAD3AF-967F-4C3F-B7CA-DFB198629DE8}"/>
          </ac:picMkLst>
        </pc:picChg>
      </pc:sldChg>
      <pc:sldChg chg="addSp delSp modSp">
        <pc:chgData name="Chris Fiebelkorn" userId="8264ad7cae1ebfb8" providerId="LiveId" clId="{6399A114-CAB8-4939-A467-B64C80014A11}" dt="2018-11-17T18:34:17.340" v="790" actId="171"/>
        <pc:sldMkLst>
          <pc:docMk/>
          <pc:sldMk cId="3798420360" sldId="376"/>
        </pc:sldMkLst>
        <pc:picChg chg="add mod ord">
          <ac:chgData name="Chris Fiebelkorn" userId="8264ad7cae1ebfb8" providerId="LiveId" clId="{6399A114-CAB8-4939-A467-B64C80014A11}" dt="2018-11-17T18:34:17.340" v="790" actId="171"/>
          <ac:picMkLst>
            <pc:docMk/>
            <pc:sldMk cId="3798420360" sldId="376"/>
            <ac:picMk id="2" creationId="{0DEF0B04-DA08-404C-9297-28D21701ACBF}"/>
          </ac:picMkLst>
        </pc:picChg>
        <pc:picChg chg="del">
          <ac:chgData name="Chris Fiebelkorn" userId="8264ad7cae1ebfb8" providerId="LiveId" clId="{6399A114-CAB8-4939-A467-B64C80014A11}" dt="2018-11-17T18:34:10.715" v="777" actId="478"/>
          <ac:picMkLst>
            <pc:docMk/>
            <pc:sldMk cId="3798420360" sldId="376"/>
            <ac:picMk id="2217" creationId="{00000000-0000-0000-0000-000000000000}"/>
          </ac:picMkLst>
        </pc:picChg>
      </pc:sldChg>
      <pc:sldChg chg="addSp delSp modSp">
        <pc:chgData name="Chris Fiebelkorn" userId="8264ad7cae1ebfb8" providerId="LiveId" clId="{6399A114-CAB8-4939-A467-B64C80014A11}" dt="2018-11-17T18:34:45.572" v="827" actId="171"/>
        <pc:sldMkLst>
          <pc:docMk/>
          <pc:sldMk cId="3302747643" sldId="377"/>
        </pc:sldMkLst>
        <pc:picChg chg="add mod ord">
          <ac:chgData name="Chris Fiebelkorn" userId="8264ad7cae1ebfb8" providerId="LiveId" clId="{6399A114-CAB8-4939-A467-B64C80014A11}" dt="2018-11-17T18:34:45.572" v="827" actId="171"/>
          <ac:picMkLst>
            <pc:docMk/>
            <pc:sldMk cId="3302747643" sldId="377"/>
            <ac:picMk id="2" creationId="{7A91CDEE-F208-4965-A559-6CD58632944D}"/>
          </ac:picMkLst>
        </pc:picChg>
        <pc:picChg chg="del">
          <ac:chgData name="Chris Fiebelkorn" userId="8264ad7cae1ebfb8" providerId="LiveId" clId="{6399A114-CAB8-4939-A467-B64C80014A11}" dt="2018-11-17T18:34:39.204" v="814" actId="478"/>
          <ac:picMkLst>
            <pc:docMk/>
            <pc:sldMk cId="3302747643" sldId="377"/>
            <ac:picMk id="2244" creationId="{00000000-0000-0000-0000-000000000000}"/>
          </ac:picMkLst>
        </pc:picChg>
      </pc:sldChg>
      <pc:sldChg chg="addSp delSp modSp">
        <pc:chgData name="Chris Fiebelkorn" userId="8264ad7cae1ebfb8" providerId="LiveId" clId="{6399A114-CAB8-4939-A467-B64C80014A11}" dt="2018-11-17T18:34:54.809" v="844" actId="171"/>
        <pc:sldMkLst>
          <pc:docMk/>
          <pc:sldMk cId="2666617486" sldId="378"/>
        </pc:sldMkLst>
        <pc:picChg chg="add mod ord">
          <ac:chgData name="Chris Fiebelkorn" userId="8264ad7cae1ebfb8" providerId="LiveId" clId="{6399A114-CAB8-4939-A467-B64C80014A11}" dt="2018-11-17T18:34:54.809" v="844" actId="171"/>
          <ac:picMkLst>
            <pc:docMk/>
            <pc:sldMk cId="2666617486" sldId="378"/>
            <ac:picMk id="2" creationId="{73D76D12-4038-41C0-A5EA-73450B4A62C5}"/>
          </ac:picMkLst>
        </pc:picChg>
        <pc:picChg chg="del">
          <ac:chgData name="Chris Fiebelkorn" userId="8264ad7cae1ebfb8" providerId="LiveId" clId="{6399A114-CAB8-4939-A467-B64C80014A11}" dt="2018-11-17T18:34:48.195" v="828" actId="478"/>
          <ac:picMkLst>
            <pc:docMk/>
            <pc:sldMk cId="2666617486" sldId="378"/>
            <ac:picMk id="2253" creationId="{00000000-0000-0000-0000-000000000000}"/>
          </ac:picMkLst>
        </pc:picChg>
      </pc:sldChg>
      <pc:sldChg chg="addSp delSp modSp delAnim">
        <pc:chgData name="Chris Fiebelkorn" userId="8264ad7cae1ebfb8" providerId="LiveId" clId="{6399A114-CAB8-4939-A467-B64C80014A11}" dt="2018-11-17T18:33:45.050" v="753" actId="171"/>
        <pc:sldMkLst>
          <pc:docMk/>
          <pc:sldMk cId="2172468707" sldId="379"/>
        </pc:sldMkLst>
        <pc:picChg chg="add mod ord">
          <ac:chgData name="Chris Fiebelkorn" userId="8264ad7cae1ebfb8" providerId="LiveId" clId="{6399A114-CAB8-4939-A467-B64C80014A11}" dt="2018-11-17T18:33:45.050" v="753" actId="171"/>
          <ac:picMkLst>
            <pc:docMk/>
            <pc:sldMk cId="2172468707" sldId="379"/>
            <ac:picMk id="2" creationId="{5AF2C3F5-4C90-485F-A230-AAE2588B2BAB}"/>
          </ac:picMkLst>
        </pc:picChg>
        <pc:picChg chg="del">
          <ac:chgData name="Chris Fiebelkorn" userId="8264ad7cae1ebfb8" providerId="LiveId" clId="{6399A114-CAB8-4939-A467-B64C80014A11}" dt="2018-11-17T18:33:36.610" v="743" actId="478"/>
          <ac:picMkLst>
            <pc:docMk/>
            <pc:sldMk cId="2172468707" sldId="379"/>
            <ac:picMk id="2150" creationId="{00000000-0000-0000-0000-000000000000}"/>
          </ac:picMkLst>
        </pc:picChg>
      </pc:sldChg>
      <pc:sldChg chg="addSp delSp modSp delAnim">
        <pc:chgData name="Chris Fiebelkorn" userId="8264ad7cae1ebfb8" providerId="LiveId" clId="{6399A114-CAB8-4939-A467-B64C80014A11}" dt="2018-11-17T18:33:55.894" v="764" actId="171"/>
        <pc:sldMkLst>
          <pc:docMk/>
          <pc:sldMk cId="3472032327" sldId="380"/>
        </pc:sldMkLst>
        <pc:picChg chg="add mod ord">
          <ac:chgData name="Chris Fiebelkorn" userId="8264ad7cae1ebfb8" providerId="LiveId" clId="{6399A114-CAB8-4939-A467-B64C80014A11}" dt="2018-11-17T18:33:55.894" v="764" actId="171"/>
          <ac:picMkLst>
            <pc:docMk/>
            <pc:sldMk cId="3472032327" sldId="380"/>
            <ac:picMk id="2" creationId="{1AEF1659-DD0B-4CAA-91FD-588751C6CCF7}"/>
          </ac:picMkLst>
        </pc:picChg>
        <pc:picChg chg="del">
          <ac:chgData name="Chris Fiebelkorn" userId="8264ad7cae1ebfb8" providerId="LiveId" clId="{6399A114-CAB8-4939-A467-B64C80014A11}" dt="2018-11-17T18:33:50.195" v="754" actId="478"/>
          <ac:picMkLst>
            <pc:docMk/>
            <pc:sldMk cId="3472032327" sldId="380"/>
            <ac:picMk id="2159" creationId="{00000000-0000-0000-0000-000000000000}"/>
          </ac:picMkLst>
        </pc:picChg>
      </pc:sldChg>
      <pc:sldChg chg="addSp delSp modSp delAnim">
        <pc:chgData name="Chris Fiebelkorn" userId="8264ad7cae1ebfb8" providerId="LiveId" clId="{6399A114-CAB8-4939-A467-B64C80014A11}" dt="2018-11-17T18:34:05.310" v="776" actId="171"/>
        <pc:sldMkLst>
          <pc:docMk/>
          <pc:sldMk cId="647947238" sldId="382"/>
        </pc:sldMkLst>
        <pc:picChg chg="add mod ord">
          <ac:chgData name="Chris Fiebelkorn" userId="8264ad7cae1ebfb8" providerId="LiveId" clId="{6399A114-CAB8-4939-A467-B64C80014A11}" dt="2018-11-17T18:34:05.310" v="776" actId="171"/>
          <ac:picMkLst>
            <pc:docMk/>
            <pc:sldMk cId="647947238" sldId="382"/>
            <ac:picMk id="2" creationId="{10B8AE56-2762-430D-8E63-D72623A0AC3F}"/>
          </ac:picMkLst>
        </pc:picChg>
        <pc:picChg chg="del">
          <ac:chgData name="Chris Fiebelkorn" userId="8264ad7cae1ebfb8" providerId="LiveId" clId="{6399A114-CAB8-4939-A467-B64C80014A11}" dt="2018-11-17T18:33:59.306" v="765" actId="478"/>
          <ac:picMkLst>
            <pc:docMk/>
            <pc:sldMk cId="647947238" sldId="382"/>
            <ac:picMk id="2159" creationId="{00000000-0000-0000-0000-000000000000}"/>
          </ac:picMkLst>
        </pc:picChg>
      </pc:sldChg>
      <pc:sldChg chg="addSp delSp modSp add delAnim modAnim">
        <pc:chgData name="Chris Fiebelkorn" userId="8264ad7cae1ebfb8" providerId="LiveId" clId="{6399A114-CAB8-4939-A467-B64C80014A11}" dt="2018-11-17T17:26:07.395" v="452"/>
        <pc:sldMkLst>
          <pc:docMk/>
          <pc:sldMk cId="2518999651" sldId="385"/>
        </pc:sldMkLst>
        <pc:spChg chg="del">
          <ac:chgData name="Chris Fiebelkorn" userId="8264ad7cae1ebfb8" providerId="LiveId" clId="{6399A114-CAB8-4939-A467-B64C80014A11}" dt="2018-11-17T17:17:19.088" v="246" actId="478"/>
          <ac:spMkLst>
            <pc:docMk/>
            <pc:sldMk cId="2518999651" sldId="385"/>
            <ac:spMk id="1647" creationId="{00000000-0000-0000-0000-000000000000}"/>
          </ac:spMkLst>
        </pc:spChg>
        <pc:spChg chg="mod">
          <ac:chgData name="Chris Fiebelkorn" userId="8264ad7cae1ebfb8" providerId="LiveId" clId="{6399A114-CAB8-4939-A467-B64C80014A11}" dt="2018-11-17T17:17:23.248" v="247"/>
          <ac:spMkLst>
            <pc:docMk/>
            <pc:sldMk cId="2518999651" sldId="385"/>
            <ac:spMk id="1649" creationId="{00000000-0000-0000-0000-000000000000}"/>
          </ac:spMkLst>
        </pc:spChg>
        <pc:picChg chg="add mod">
          <ac:chgData name="Chris Fiebelkorn" userId="8264ad7cae1ebfb8" providerId="LiveId" clId="{6399A114-CAB8-4939-A467-B64C80014A11}" dt="2018-11-17T17:25:15.492" v="403" actId="14100"/>
          <ac:picMkLst>
            <pc:docMk/>
            <pc:sldMk cId="2518999651" sldId="385"/>
            <ac:picMk id="2" creationId="{D687041F-F132-4B75-922D-DAF68AC3EE09}"/>
          </ac:picMkLst>
        </pc:picChg>
        <pc:picChg chg="add mod">
          <ac:chgData name="Chris Fiebelkorn" userId="8264ad7cae1ebfb8" providerId="LiveId" clId="{6399A114-CAB8-4939-A467-B64C80014A11}" dt="2018-11-17T17:25:28.171" v="449" actId="1037"/>
          <ac:picMkLst>
            <pc:docMk/>
            <pc:sldMk cId="2518999651" sldId="385"/>
            <ac:picMk id="4" creationId="{50682C87-DA12-4F4A-8642-CAB3B7CE745B}"/>
          </ac:picMkLst>
        </pc:picChg>
      </pc:sldChg>
    </pc:docChg>
  </pc:docChgLst>
  <pc:docChgLst>
    <pc:chgData name="Monica Pope" userId="f452de3445d0aa3f" providerId="Windows Live" clId="Web-{D96CA327-F2A0-472C-8A93-9A9C3E8B8B17}"/>
    <pc:docChg chg="addSld delSld modSld sldOrd">
      <pc:chgData name="Monica Pope" userId="f452de3445d0aa3f" providerId="Windows Live" clId="Web-{D96CA327-F2A0-472C-8A93-9A9C3E8B8B17}" dt="2018-11-18T00:08:51.825" v="1634" actId="20577"/>
      <pc:docMkLst>
        <pc:docMk/>
      </pc:docMkLst>
      <pc:sldChg chg="modSp">
        <pc:chgData name="Monica Pope" userId="f452de3445d0aa3f" providerId="Windows Live" clId="Web-{D96CA327-F2A0-472C-8A93-9A9C3E8B8B17}" dt="2018-11-17T23:08:20.489" v="784" actId="1076"/>
        <pc:sldMkLst>
          <pc:docMk/>
          <pc:sldMk cId="2900219503" sldId="258"/>
        </pc:sldMkLst>
        <pc:spChg chg="mod">
          <ac:chgData name="Monica Pope" userId="f452de3445d0aa3f" providerId="Windows Live" clId="Web-{D96CA327-F2A0-472C-8A93-9A9C3E8B8B17}" dt="2018-11-17T23:08:03.083" v="781" actId="20577"/>
          <ac:spMkLst>
            <pc:docMk/>
            <pc:sldMk cId="2900219503" sldId="258"/>
            <ac:spMk id="1403" creationId="{00000000-0000-0000-0000-000000000000}"/>
          </ac:spMkLst>
        </pc:spChg>
        <pc:picChg chg="mod">
          <ac:chgData name="Monica Pope" userId="f452de3445d0aa3f" providerId="Windows Live" clId="Web-{D96CA327-F2A0-472C-8A93-9A9C3E8B8B17}" dt="2018-11-17T23:08:20.489" v="784" actId="1076"/>
          <ac:picMkLst>
            <pc:docMk/>
            <pc:sldMk cId="2900219503" sldId="258"/>
            <ac:picMk id="3" creationId="{936CD052-A854-4F15-A083-84C315CF7C7D}"/>
          </ac:picMkLst>
        </pc:picChg>
        <pc:picChg chg="mod">
          <ac:chgData name="Monica Pope" userId="f452de3445d0aa3f" providerId="Windows Live" clId="Web-{D96CA327-F2A0-472C-8A93-9A9C3E8B8B17}" dt="2018-11-17T23:08:14.348" v="783" actId="1076"/>
          <ac:picMkLst>
            <pc:docMk/>
            <pc:sldMk cId="2900219503" sldId="258"/>
            <ac:picMk id="13" creationId="{372FBC92-8F97-4227-9FC0-2AD3C271574D}"/>
          </ac:picMkLst>
        </pc:picChg>
      </pc:sldChg>
      <pc:sldChg chg="modSp">
        <pc:chgData name="Monica Pope" userId="f452de3445d0aa3f" providerId="Windows Live" clId="Web-{D96CA327-F2A0-472C-8A93-9A9C3E8B8B17}" dt="2018-11-17T23:07:49.192" v="780" actId="1076"/>
        <pc:sldMkLst>
          <pc:docMk/>
          <pc:sldMk cId="473290828" sldId="260"/>
        </pc:sldMkLst>
        <pc:spChg chg="mod">
          <ac:chgData name="Monica Pope" userId="f452de3445d0aa3f" providerId="Windows Live" clId="Web-{D96CA327-F2A0-472C-8A93-9A9C3E8B8B17}" dt="2018-11-17T23:07:49.192" v="780" actId="1076"/>
          <ac:spMkLst>
            <pc:docMk/>
            <pc:sldMk cId="473290828" sldId="260"/>
            <ac:spMk id="1419" creationId="{00000000-0000-0000-0000-000000000000}"/>
          </ac:spMkLst>
        </pc:spChg>
      </pc:sldChg>
      <pc:sldChg chg="modSp">
        <pc:chgData name="Monica Pope" userId="f452de3445d0aa3f" providerId="Windows Live" clId="Web-{D96CA327-F2A0-472C-8A93-9A9C3E8B8B17}" dt="2018-11-17T23:08:39.177" v="787" actId="1076"/>
        <pc:sldMkLst>
          <pc:docMk/>
          <pc:sldMk cId="465021443" sldId="262"/>
        </pc:sldMkLst>
        <pc:spChg chg="mod">
          <ac:chgData name="Monica Pope" userId="f452de3445d0aa3f" providerId="Windows Live" clId="Web-{D96CA327-F2A0-472C-8A93-9A9C3E8B8B17}" dt="2018-11-17T23:06:38.973" v="770" actId="1076"/>
          <ac:spMkLst>
            <pc:docMk/>
            <pc:sldMk cId="465021443" sldId="262"/>
            <ac:spMk id="4" creationId="{A9E38059-1645-4724-9F1F-E543833BAFD8}"/>
          </ac:spMkLst>
        </pc:spChg>
        <pc:picChg chg="mod">
          <ac:chgData name="Monica Pope" userId="f452de3445d0aa3f" providerId="Windows Live" clId="Web-{D96CA327-F2A0-472C-8A93-9A9C3E8B8B17}" dt="2018-11-17T23:08:39.177" v="787" actId="1076"/>
          <ac:picMkLst>
            <pc:docMk/>
            <pc:sldMk cId="465021443" sldId="262"/>
            <ac:picMk id="3" creationId="{324E5B6F-6988-43EC-8BF0-B788EB562710}"/>
          </ac:picMkLst>
        </pc:picChg>
      </pc:sldChg>
      <pc:sldChg chg="modSp">
        <pc:chgData name="Monica Pope" userId="f452de3445d0aa3f" providerId="Windows Live" clId="Web-{D96CA327-F2A0-472C-8A93-9A9C3E8B8B17}" dt="2018-11-17T23:09:21.740" v="793" actId="1076"/>
        <pc:sldMkLst>
          <pc:docMk/>
          <pc:sldMk cId="3409034834" sldId="263"/>
        </pc:sldMkLst>
        <pc:spChg chg="mod">
          <ac:chgData name="Monica Pope" userId="f452de3445d0aa3f" providerId="Windows Live" clId="Web-{D96CA327-F2A0-472C-8A93-9A9C3E8B8B17}" dt="2018-11-17T23:09:16.224" v="792" actId="20577"/>
          <ac:spMkLst>
            <pc:docMk/>
            <pc:sldMk cId="3409034834" sldId="263"/>
            <ac:spMk id="1443" creationId="{00000000-0000-0000-0000-000000000000}"/>
          </ac:spMkLst>
        </pc:spChg>
        <pc:picChg chg="mod">
          <ac:chgData name="Monica Pope" userId="f452de3445d0aa3f" providerId="Windows Live" clId="Web-{D96CA327-F2A0-472C-8A93-9A9C3E8B8B17}" dt="2018-11-17T23:09:21.740" v="793" actId="1076"/>
          <ac:picMkLst>
            <pc:docMk/>
            <pc:sldMk cId="3409034834" sldId="263"/>
            <ac:picMk id="1446" creationId="{00000000-0000-0000-0000-000000000000}"/>
          </ac:picMkLst>
        </pc:picChg>
      </pc:sldChg>
      <pc:sldChg chg="modSp">
        <pc:chgData name="Monica Pope" userId="f452de3445d0aa3f" providerId="Windows Live" clId="Web-{D96CA327-F2A0-472C-8A93-9A9C3E8B8B17}" dt="2018-11-17T23:09:43.521" v="796" actId="1076"/>
        <pc:sldMkLst>
          <pc:docMk/>
          <pc:sldMk cId="3244291076" sldId="264"/>
        </pc:sldMkLst>
        <pc:spChg chg="mod">
          <ac:chgData name="Monica Pope" userId="f452de3445d0aa3f" providerId="Windows Live" clId="Web-{D96CA327-F2A0-472C-8A93-9A9C3E8B8B17}" dt="2018-11-17T23:09:38.708" v="795" actId="1076"/>
          <ac:spMkLst>
            <pc:docMk/>
            <pc:sldMk cId="3244291076" sldId="264"/>
            <ac:spMk id="1451" creationId="{00000000-0000-0000-0000-000000000000}"/>
          </ac:spMkLst>
        </pc:spChg>
        <pc:picChg chg="mod">
          <ac:chgData name="Monica Pope" userId="f452de3445d0aa3f" providerId="Windows Live" clId="Web-{D96CA327-F2A0-472C-8A93-9A9C3E8B8B17}" dt="2018-11-17T23:09:43.521" v="796" actId="1076"/>
          <ac:picMkLst>
            <pc:docMk/>
            <pc:sldMk cId="3244291076" sldId="264"/>
            <ac:picMk id="1454" creationId="{00000000-0000-0000-0000-000000000000}"/>
          </ac:picMkLst>
        </pc:picChg>
      </pc:sldChg>
      <pc:sldChg chg="modSp">
        <pc:chgData name="Monica Pope" userId="f452de3445d0aa3f" providerId="Windows Live" clId="Web-{D96CA327-F2A0-472C-8A93-9A9C3E8B8B17}" dt="2018-11-17T23:07:25.411" v="778" actId="1076"/>
        <pc:sldMkLst>
          <pc:docMk/>
          <pc:sldMk cId="3143244152" sldId="270"/>
        </pc:sldMkLst>
        <pc:spChg chg="mod">
          <ac:chgData name="Monica Pope" userId="f452de3445d0aa3f" providerId="Windows Live" clId="Web-{D96CA327-F2A0-472C-8A93-9A9C3E8B8B17}" dt="2018-11-17T23:07:25.411" v="778" actId="1076"/>
          <ac:spMkLst>
            <pc:docMk/>
            <pc:sldMk cId="3143244152" sldId="270"/>
            <ac:spMk id="2" creationId="{5BC0F1FB-E239-4AFE-B7BC-58B6B170887D}"/>
          </ac:spMkLst>
        </pc:spChg>
      </pc:sldChg>
      <pc:sldChg chg="modSp">
        <pc:chgData name="Monica Pope" userId="f452de3445d0aa3f" providerId="Windows Live" clId="Web-{D96CA327-F2A0-472C-8A93-9A9C3E8B8B17}" dt="2018-11-17T23:08:55.708" v="790" actId="1076"/>
        <pc:sldMkLst>
          <pc:docMk/>
          <pc:sldMk cId="3297870441" sldId="273"/>
        </pc:sldMkLst>
        <pc:spChg chg="mod">
          <ac:chgData name="Monica Pope" userId="f452de3445d0aa3f" providerId="Windows Live" clId="Web-{D96CA327-F2A0-472C-8A93-9A9C3E8B8B17}" dt="2018-11-17T23:08:55.708" v="790" actId="1076"/>
          <ac:spMkLst>
            <pc:docMk/>
            <pc:sldMk cId="3297870441" sldId="273"/>
            <ac:spMk id="4" creationId="{A9E38059-1645-4724-9F1F-E543833BAFD8}"/>
          </ac:spMkLst>
        </pc:spChg>
        <pc:picChg chg="mod">
          <ac:chgData name="Monica Pope" userId="f452de3445d0aa3f" providerId="Windows Live" clId="Web-{D96CA327-F2A0-472C-8A93-9A9C3E8B8B17}" dt="2018-11-17T23:08:50.677" v="789" actId="1076"/>
          <ac:picMkLst>
            <pc:docMk/>
            <pc:sldMk cId="3297870441" sldId="273"/>
            <ac:picMk id="3" creationId="{324E5B6F-6988-43EC-8BF0-B788EB562710}"/>
          </ac:picMkLst>
        </pc:picChg>
      </pc:sldChg>
      <pc:sldChg chg="modSp">
        <pc:chgData name="Monica Pope" userId="f452de3445d0aa3f" providerId="Windows Live" clId="Web-{D96CA327-F2A0-472C-8A93-9A9C3E8B8B17}" dt="2018-11-17T23:12:39.241" v="837" actId="1076"/>
        <pc:sldMkLst>
          <pc:docMk/>
          <pc:sldMk cId="2999795396" sldId="275"/>
        </pc:sldMkLst>
        <pc:spChg chg="mod">
          <ac:chgData name="Monica Pope" userId="f452de3445d0aa3f" providerId="Windows Live" clId="Web-{D96CA327-F2A0-472C-8A93-9A9C3E8B8B17}" dt="2018-11-17T23:12:35.179" v="836" actId="1076"/>
          <ac:spMkLst>
            <pc:docMk/>
            <pc:sldMk cId="2999795396" sldId="275"/>
            <ac:spMk id="6" creationId="{13F424D0-B018-46C6-A123-E6F0E7B9375C}"/>
          </ac:spMkLst>
        </pc:spChg>
        <pc:picChg chg="mod">
          <ac:chgData name="Monica Pope" userId="f452de3445d0aa3f" providerId="Windows Live" clId="Web-{D96CA327-F2A0-472C-8A93-9A9C3E8B8B17}" dt="2018-11-17T23:12:39.241" v="837" actId="1076"/>
          <ac:picMkLst>
            <pc:docMk/>
            <pc:sldMk cId="2999795396" sldId="275"/>
            <ac:picMk id="5" creationId="{83B4D06F-33A7-42DA-A3E6-5490953A4A1B}"/>
          </ac:picMkLst>
        </pc:picChg>
      </pc:sldChg>
      <pc:sldChg chg="modSp">
        <pc:chgData name="Monica Pope" userId="f452de3445d0aa3f" providerId="Windows Live" clId="Web-{D96CA327-F2A0-472C-8A93-9A9C3E8B8B17}" dt="2018-11-17T23:13:31.789" v="850" actId="1076"/>
        <pc:sldMkLst>
          <pc:docMk/>
          <pc:sldMk cId="1097033473" sldId="276"/>
        </pc:sldMkLst>
        <pc:spChg chg="mod">
          <ac:chgData name="Monica Pope" userId="f452de3445d0aa3f" providerId="Windows Live" clId="Web-{D96CA327-F2A0-472C-8A93-9A9C3E8B8B17}" dt="2018-11-17T23:13:31.789" v="850" actId="1076"/>
          <ac:spMkLst>
            <pc:docMk/>
            <pc:sldMk cId="1097033473" sldId="276"/>
            <ac:spMk id="7" creationId="{C61E7E3E-3AEB-43D6-BB46-043C9870169C}"/>
          </ac:spMkLst>
        </pc:spChg>
      </pc:sldChg>
      <pc:sldChg chg="modSp">
        <pc:chgData name="Monica Pope" userId="f452de3445d0aa3f" providerId="Windows Live" clId="Web-{D96CA327-F2A0-472C-8A93-9A9C3E8B8B17}" dt="2018-11-17T23:18:04.697" v="904" actId="20577"/>
        <pc:sldMkLst>
          <pc:docMk/>
          <pc:sldMk cId="3615439040" sldId="282"/>
        </pc:sldMkLst>
        <pc:spChg chg="mod">
          <ac:chgData name="Monica Pope" userId="f452de3445d0aa3f" providerId="Windows Live" clId="Web-{D96CA327-F2A0-472C-8A93-9A9C3E8B8B17}" dt="2018-11-17T23:15:56.415" v="875" actId="1076"/>
          <ac:spMkLst>
            <pc:docMk/>
            <pc:sldMk cId="3615439040" sldId="282"/>
            <ac:spMk id="4" creationId="{8E378B2B-A2BC-4586-B3D7-6611072D105F}"/>
          </ac:spMkLst>
        </pc:spChg>
        <pc:spChg chg="mod">
          <ac:chgData name="Monica Pope" userId="f452de3445d0aa3f" providerId="Windows Live" clId="Web-{D96CA327-F2A0-472C-8A93-9A9C3E8B8B17}" dt="2018-11-17T23:16:20.431" v="878" actId="20577"/>
          <ac:spMkLst>
            <pc:docMk/>
            <pc:sldMk cId="3615439040" sldId="282"/>
            <ac:spMk id="6" creationId="{9C6B011C-CD5E-4E72-A6EA-CA313D4727AC}"/>
          </ac:spMkLst>
        </pc:spChg>
        <pc:spChg chg="mod">
          <ac:chgData name="Monica Pope" userId="f452de3445d0aa3f" providerId="Windows Live" clId="Web-{D96CA327-F2A0-472C-8A93-9A9C3E8B8B17}" dt="2018-11-17T23:16:25.822" v="881" actId="20577"/>
          <ac:spMkLst>
            <pc:docMk/>
            <pc:sldMk cId="3615439040" sldId="282"/>
            <ac:spMk id="7" creationId="{605C4B34-1630-48CD-B14F-C43E7CF1E8C6}"/>
          </ac:spMkLst>
        </pc:spChg>
        <pc:spChg chg="mod">
          <ac:chgData name="Monica Pope" userId="f452de3445d0aa3f" providerId="Windows Live" clId="Web-{D96CA327-F2A0-472C-8A93-9A9C3E8B8B17}" dt="2018-11-17T23:18:04.697" v="904" actId="20577"/>
          <ac:spMkLst>
            <pc:docMk/>
            <pc:sldMk cId="3615439040" sldId="282"/>
            <ac:spMk id="8" creationId="{932A3DF9-6439-462D-B95B-E8552FBAA897}"/>
          </ac:spMkLst>
        </pc:spChg>
      </pc:sldChg>
      <pc:sldChg chg="modSp">
        <pc:chgData name="Monica Pope" userId="f452de3445d0aa3f" providerId="Windows Live" clId="Web-{D96CA327-F2A0-472C-8A93-9A9C3E8B8B17}" dt="2018-11-17T23:18:30.354" v="913" actId="20577"/>
        <pc:sldMkLst>
          <pc:docMk/>
          <pc:sldMk cId="3871216505" sldId="285"/>
        </pc:sldMkLst>
        <pc:spChg chg="mod">
          <ac:chgData name="Monica Pope" userId="f452de3445d0aa3f" providerId="Windows Live" clId="Web-{D96CA327-F2A0-472C-8A93-9A9C3E8B8B17}" dt="2018-11-17T23:18:24.322" v="910" actId="20577"/>
          <ac:spMkLst>
            <pc:docMk/>
            <pc:sldMk cId="3871216505" sldId="285"/>
            <ac:spMk id="6" creationId="{9C6B011C-CD5E-4E72-A6EA-CA313D4727AC}"/>
          </ac:spMkLst>
        </pc:spChg>
        <pc:spChg chg="mod">
          <ac:chgData name="Monica Pope" userId="f452de3445d0aa3f" providerId="Windows Live" clId="Web-{D96CA327-F2A0-472C-8A93-9A9C3E8B8B17}" dt="2018-11-17T23:18:30.354" v="913" actId="20577"/>
          <ac:spMkLst>
            <pc:docMk/>
            <pc:sldMk cId="3871216505" sldId="285"/>
            <ac:spMk id="7" creationId="{605C4B34-1630-48CD-B14F-C43E7CF1E8C6}"/>
          </ac:spMkLst>
        </pc:spChg>
        <pc:spChg chg="mod">
          <ac:chgData name="Monica Pope" userId="f452de3445d0aa3f" providerId="Windows Live" clId="Web-{D96CA327-F2A0-472C-8A93-9A9C3E8B8B17}" dt="2018-11-17T23:18:18.822" v="907" actId="20577"/>
          <ac:spMkLst>
            <pc:docMk/>
            <pc:sldMk cId="3871216505" sldId="285"/>
            <ac:spMk id="8" creationId="{932A3DF9-6439-462D-B95B-E8552FBAA897}"/>
          </ac:spMkLst>
        </pc:spChg>
      </pc:sldChg>
      <pc:sldChg chg="modSp">
        <pc:chgData name="Monica Pope" userId="f452de3445d0aa3f" providerId="Windows Live" clId="Web-{D96CA327-F2A0-472C-8A93-9A9C3E8B8B17}" dt="2018-11-17T23:19:06.401" v="923" actId="1076"/>
        <pc:sldMkLst>
          <pc:docMk/>
          <pc:sldMk cId="2546999578" sldId="286"/>
        </pc:sldMkLst>
        <pc:spChg chg="mod">
          <ac:chgData name="Monica Pope" userId="f452de3445d0aa3f" providerId="Windows Live" clId="Web-{D96CA327-F2A0-472C-8A93-9A9C3E8B8B17}" dt="2018-11-17T23:19:06.401" v="923" actId="1076"/>
          <ac:spMkLst>
            <pc:docMk/>
            <pc:sldMk cId="2546999578" sldId="286"/>
            <ac:spMk id="6" creationId="{9C6B011C-CD5E-4E72-A6EA-CA313D4727AC}"/>
          </ac:spMkLst>
        </pc:spChg>
        <pc:spChg chg="mod">
          <ac:chgData name="Monica Pope" userId="f452de3445d0aa3f" providerId="Windows Live" clId="Web-{D96CA327-F2A0-472C-8A93-9A9C3E8B8B17}" dt="2018-11-17T23:18:59.948" v="922" actId="1076"/>
          <ac:spMkLst>
            <pc:docMk/>
            <pc:sldMk cId="2546999578" sldId="286"/>
            <ac:spMk id="8" creationId="{932A3DF9-6439-462D-B95B-E8552FBAA897}"/>
          </ac:spMkLst>
        </pc:spChg>
      </pc:sldChg>
      <pc:sldChg chg="delSp modSp delAnim">
        <pc:chgData name="Monica Pope" userId="f452de3445d0aa3f" providerId="Windows Live" clId="Web-{D96CA327-F2A0-472C-8A93-9A9C3E8B8B17}" dt="2018-11-17T23:19:58.807" v="931" actId="1076"/>
        <pc:sldMkLst>
          <pc:docMk/>
          <pc:sldMk cId="912469669" sldId="288"/>
        </pc:sldMkLst>
        <pc:spChg chg="del mod">
          <ac:chgData name="Monica Pope" userId="f452de3445d0aa3f" providerId="Windows Live" clId="Web-{D96CA327-F2A0-472C-8A93-9A9C3E8B8B17}" dt="2018-11-17T22:29:06.926" v="56"/>
          <ac:spMkLst>
            <pc:docMk/>
            <pc:sldMk cId="912469669" sldId="288"/>
            <ac:spMk id="6" creationId="{9C6B011C-CD5E-4E72-A6EA-CA313D4727AC}"/>
          </ac:spMkLst>
        </pc:spChg>
        <pc:spChg chg="del">
          <ac:chgData name="Monica Pope" userId="f452de3445d0aa3f" providerId="Windows Live" clId="Web-{D96CA327-F2A0-472C-8A93-9A9C3E8B8B17}" dt="2018-11-17T22:29:09.691" v="57"/>
          <ac:spMkLst>
            <pc:docMk/>
            <pc:sldMk cId="912469669" sldId="288"/>
            <ac:spMk id="7" creationId="{605C4B34-1630-48CD-B14F-C43E7CF1E8C6}"/>
          </ac:spMkLst>
        </pc:spChg>
        <pc:spChg chg="mod">
          <ac:chgData name="Monica Pope" userId="f452de3445d0aa3f" providerId="Windows Live" clId="Web-{D96CA327-F2A0-472C-8A93-9A9C3E8B8B17}" dt="2018-11-17T23:19:58.807" v="931" actId="1076"/>
          <ac:spMkLst>
            <pc:docMk/>
            <pc:sldMk cId="912469669" sldId="288"/>
            <ac:spMk id="8" creationId="{932A3DF9-6439-462D-B95B-E8552FBAA897}"/>
          </ac:spMkLst>
        </pc:spChg>
      </pc:sldChg>
      <pc:sldChg chg="modSp">
        <pc:chgData name="Monica Pope" userId="f452de3445d0aa3f" providerId="Windows Live" clId="Web-{D96CA327-F2A0-472C-8A93-9A9C3E8B8B17}" dt="2018-11-17T23:21:00.422" v="940" actId="1076"/>
        <pc:sldMkLst>
          <pc:docMk/>
          <pc:sldMk cId="4183622581" sldId="289"/>
        </pc:sldMkLst>
        <pc:spChg chg="mod">
          <ac:chgData name="Monica Pope" userId="f452de3445d0aa3f" providerId="Windows Live" clId="Web-{D96CA327-F2A0-472C-8A93-9A9C3E8B8B17}" dt="2018-11-17T23:21:00.422" v="940" actId="1076"/>
          <ac:spMkLst>
            <pc:docMk/>
            <pc:sldMk cId="4183622581" sldId="289"/>
            <ac:spMk id="8" creationId="{932A3DF9-6439-462D-B95B-E8552FBAA897}"/>
          </ac:spMkLst>
        </pc:spChg>
      </pc:sldChg>
      <pc:sldChg chg="addSp delSp modSp addAnim">
        <pc:chgData name="Monica Pope" userId="f452de3445d0aa3f" providerId="Windows Live" clId="Web-{D96CA327-F2A0-472C-8A93-9A9C3E8B8B17}" dt="2018-11-17T23:24:26.614" v="976"/>
        <pc:sldMkLst>
          <pc:docMk/>
          <pc:sldMk cId="1994281808" sldId="291"/>
        </pc:sldMkLst>
        <pc:spChg chg="add del mod">
          <ac:chgData name="Monica Pope" userId="f452de3445d0aa3f" providerId="Windows Live" clId="Web-{D96CA327-F2A0-472C-8A93-9A9C3E8B8B17}" dt="2018-11-17T23:24:24.942" v="975"/>
          <ac:spMkLst>
            <pc:docMk/>
            <pc:sldMk cId="1994281808" sldId="291"/>
            <ac:spMk id="3" creationId="{3E2E54B8-15CE-4A58-849D-D30F5DC9CCBA}"/>
          </ac:spMkLst>
        </pc:spChg>
        <pc:spChg chg="add mod">
          <ac:chgData name="Monica Pope" userId="f452de3445d0aa3f" providerId="Windows Live" clId="Web-{D96CA327-F2A0-472C-8A93-9A9C3E8B8B17}" dt="2018-11-17T23:24:26.614" v="976"/>
          <ac:spMkLst>
            <pc:docMk/>
            <pc:sldMk cId="1994281808" sldId="291"/>
            <ac:spMk id="4" creationId="{3701DCCE-C354-4259-9262-FA9573773F14}"/>
          </ac:spMkLst>
        </pc:spChg>
        <pc:spChg chg="del">
          <ac:chgData name="Monica Pope" userId="f452de3445d0aa3f" providerId="Windows Live" clId="Web-{D96CA327-F2A0-472C-8A93-9A9C3E8B8B17}" dt="2018-11-17T23:24:20.395" v="974"/>
          <ac:spMkLst>
            <pc:docMk/>
            <pc:sldMk cId="1994281808" sldId="291"/>
            <ac:spMk id="1723" creationId="{00000000-0000-0000-0000-000000000000}"/>
          </ac:spMkLst>
        </pc:spChg>
      </pc:sldChg>
      <pc:sldChg chg="addSp delSp modSp delAnim">
        <pc:chgData name="Monica Pope" userId="f452de3445d0aa3f" providerId="Windows Live" clId="Web-{D96CA327-F2A0-472C-8A93-9A9C3E8B8B17}" dt="2018-11-17T23:22:18.641" v="951" actId="1076"/>
        <pc:sldMkLst>
          <pc:docMk/>
          <pc:sldMk cId="3924927325" sldId="292"/>
        </pc:sldMkLst>
        <pc:spChg chg="mod">
          <ac:chgData name="Monica Pope" userId="f452de3445d0aa3f" providerId="Windows Live" clId="Web-{D96CA327-F2A0-472C-8A93-9A9C3E8B8B17}" dt="2018-11-17T23:22:11.423" v="950" actId="1076"/>
          <ac:spMkLst>
            <pc:docMk/>
            <pc:sldMk cId="3924927325" sldId="292"/>
            <ac:spMk id="2" creationId="{D697CC80-4C0E-4F26-BBAC-AF6E05874D14}"/>
          </ac:spMkLst>
        </pc:spChg>
        <pc:spChg chg="mod">
          <ac:chgData name="Monica Pope" userId="f452de3445d0aa3f" providerId="Windows Live" clId="Web-{D96CA327-F2A0-472C-8A93-9A9C3E8B8B17}" dt="2018-11-17T23:22:18.641" v="951" actId="1076"/>
          <ac:spMkLst>
            <pc:docMk/>
            <pc:sldMk cId="3924927325" sldId="292"/>
            <ac:spMk id="4" creationId="{9D37E513-296A-4D45-B4CD-64CACB3E3A62}"/>
          </ac:spMkLst>
        </pc:spChg>
        <pc:spChg chg="add del mod">
          <ac:chgData name="Monica Pope" userId="f452de3445d0aa3f" providerId="Windows Live" clId="Web-{D96CA327-F2A0-472C-8A93-9A9C3E8B8B17}" dt="2018-11-17T22:40:34.885" v="72"/>
          <ac:spMkLst>
            <pc:docMk/>
            <pc:sldMk cId="3924927325" sldId="292"/>
            <ac:spMk id="7" creationId="{04C4FF6A-53E3-4D40-89EB-4613CB1E39DD}"/>
          </ac:spMkLst>
        </pc:spChg>
        <pc:picChg chg="del">
          <ac:chgData name="Monica Pope" userId="f452de3445d0aa3f" providerId="Windows Live" clId="Web-{D96CA327-F2A0-472C-8A93-9A9C3E8B8B17}" dt="2018-11-17T22:37:12.459" v="69"/>
          <ac:picMkLst>
            <pc:docMk/>
            <pc:sldMk cId="3924927325" sldId="292"/>
            <ac:picMk id="8" creationId="{45AC3FF5-15EA-4DEB-9B4F-BCCBBC1FFE15}"/>
          </ac:picMkLst>
        </pc:picChg>
        <pc:picChg chg="add del mod ord modCrop">
          <ac:chgData name="Monica Pope" userId="f452de3445d0aa3f" providerId="Windows Live" clId="Web-{D96CA327-F2A0-472C-8A93-9A9C3E8B8B17}" dt="2018-11-17T22:38:27.087" v="71"/>
          <ac:picMkLst>
            <pc:docMk/>
            <pc:sldMk cId="3924927325" sldId="292"/>
            <ac:picMk id="9" creationId="{9FAB334E-6606-468C-BC3B-B42D56B0E397}"/>
          </ac:picMkLst>
        </pc:picChg>
        <pc:picChg chg="add mod ord modCrop">
          <ac:chgData name="Monica Pope" userId="f452de3445d0aa3f" providerId="Windows Live" clId="Web-{D96CA327-F2A0-472C-8A93-9A9C3E8B8B17}" dt="2018-11-17T22:40:34.885" v="72"/>
          <ac:picMkLst>
            <pc:docMk/>
            <pc:sldMk cId="3924927325" sldId="292"/>
            <ac:picMk id="11" creationId="{5C2D8C54-D33D-46F5-B6DF-1F5E47E28A4D}"/>
          </ac:picMkLst>
        </pc:picChg>
      </pc:sldChg>
      <pc:sldChg chg="addSp delSp modSp addAnim delAnim">
        <pc:chgData name="Monica Pope" userId="f452de3445d0aa3f" providerId="Windows Live" clId="Web-{D96CA327-F2A0-472C-8A93-9A9C3E8B8B17}" dt="2018-11-17T23:23:05.220" v="961" actId="1076"/>
        <pc:sldMkLst>
          <pc:docMk/>
          <pc:sldMk cId="1877153618" sldId="293"/>
        </pc:sldMkLst>
        <pc:spChg chg="add del mod">
          <ac:chgData name="Monica Pope" userId="f452de3445d0aa3f" providerId="Windows Live" clId="Web-{D96CA327-F2A0-472C-8A93-9A9C3E8B8B17}" dt="2018-11-17T23:22:55.110" v="958"/>
          <ac:spMkLst>
            <pc:docMk/>
            <pc:sldMk cId="1877153618" sldId="293"/>
            <ac:spMk id="2" creationId="{D697CC80-4C0E-4F26-BBAC-AF6E05874D14}"/>
          </ac:spMkLst>
        </pc:spChg>
        <pc:spChg chg="mod">
          <ac:chgData name="Monica Pope" userId="f452de3445d0aa3f" providerId="Windows Live" clId="Web-{D96CA327-F2A0-472C-8A93-9A9C3E8B8B17}" dt="2018-11-17T23:23:05.220" v="961" actId="1076"/>
          <ac:spMkLst>
            <pc:docMk/>
            <pc:sldMk cId="1877153618" sldId="293"/>
            <ac:spMk id="4" creationId="{9D37E513-296A-4D45-B4CD-64CACB3E3A62}"/>
          </ac:spMkLst>
        </pc:spChg>
        <pc:spChg chg="add del mod">
          <ac:chgData name="Monica Pope" userId="f452de3445d0aa3f" providerId="Windows Live" clId="Web-{D96CA327-F2A0-472C-8A93-9A9C3E8B8B17}" dt="2018-11-17T23:22:48.001" v="955"/>
          <ac:spMkLst>
            <pc:docMk/>
            <pc:sldMk cId="1877153618" sldId="293"/>
            <ac:spMk id="7" creationId="{D7F04A67-2B4A-443B-A666-ADBD0924DCA0}"/>
          </ac:spMkLst>
        </pc:spChg>
        <pc:spChg chg="add del">
          <ac:chgData name="Monica Pope" userId="f452de3445d0aa3f" providerId="Windows Live" clId="Web-{D96CA327-F2A0-472C-8A93-9A9C3E8B8B17}" dt="2018-11-17T23:22:45.485" v="954"/>
          <ac:spMkLst>
            <pc:docMk/>
            <pc:sldMk cId="1877153618" sldId="293"/>
            <ac:spMk id="10" creationId="{63C8CF37-F821-48D9-9BFC-C71FCF8E6972}"/>
          </ac:spMkLst>
        </pc:spChg>
        <pc:spChg chg="add del mod">
          <ac:chgData name="Monica Pope" userId="f452de3445d0aa3f" providerId="Windows Live" clId="Web-{D96CA327-F2A0-472C-8A93-9A9C3E8B8B17}" dt="2018-11-17T23:22:58.204" v="959"/>
          <ac:spMkLst>
            <pc:docMk/>
            <pc:sldMk cId="1877153618" sldId="293"/>
            <ac:spMk id="12" creationId="{08F3546F-4F1B-4836-A946-1A0A8170713C}"/>
          </ac:spMkLst>
        </pc:spChg>
        <pc:spChg chg="add mod">
          <ac:chgData name="Monica Pope" userId="f452de3445d0aa3f" providerId="Windows Live" clId="Web-{D96CA327-F2A0-472C-8A93-9A9C3E8B8B17}" dt="2018-11-17T23:23:00.063" v="960"/>
          <ac:spMkLst>
            <pc:docMk/>
            <pc:sldMk cId="1877153618" sldId="293"/>
            <ac:spMk id="14" creationId="{14BD14A3-AE2D-4874-AFA0-0F74B50A9203}"/>
          </ac:spMkLst>
        </pc:spChg>
      </pc:sldChg>
      <pc:sldChg chg="addSp delSp modSp addAnim">
        <pc:chgData name="Monica Pope" userId="f452de3445d0aa3f" providerId="Windows Live" clId="Web-{D96CA327-F2A0-472C-8A93-9A9C3E8B8B17}" dt="2018-11-17T23:23:26.032" v="965"/>
        <pc:sldMkLst>
          <pc:docMk/>
          <pc:sldMk cId="362077408" sldId="294"/>
        </pc:sldMkLst>
        <pc:spChg chg="del">
          <ac:chgData name="Monica Pope" userId="f452de3445d0aa3f" providerId="Windows Live" clId="Web-{D96CA327-F2A0-472C-8A93-9A9C3E8B8B17}" dt="2018-11-17T23:23:20.907" v="963"/>
          <ac:spMkLst>
            <pc:docMk/>
            <pc:sldMk cId="362077408" sldId="294"/>
            <ac:spMk id="2" creationId="{D697CC80-4C0E-4F26-BBAC-AF6E05874D14}"/>
          </ac:spMkLst>
        </pc:spChg>
        <pc:spChg chg="mod">
          <ac:chgData name="Monica Pope" userId="f452de3445d0aa3f" providerId="Windows Live" clId="Web-{D96CA327-F2A0-472C-8A93-9A9C3E8B8B17}" dt="2018-11-17T23:23:16.032" v="962" actId="1076"/>
          <ac:spMkLst>
            <pc:docMk/>
            <pc:sldMk cId="362077408" sldId="294"/>
            <ac:spMk id="4" creationId="{9D37E513-296A-4D45-B4CD-64CACB3E3A62}"/>
          </ac:spMkLst>
        </pc:spChg>
        <pc:spChg chg="add del mod">
          <ac:chgData name="Monica Pope" userId="f452de3445d0aa3f" providerId="Windows Live" clId="Web-{D96CA327-F2A0-472C-8A93-9A9C3E8B8B17}" dt="2018-11-17T23:23:24.314" v="964"/>
          <ac:spMkLst>
            <pc:docMk/>
            <pc:sldMk cId="362077408" sldId="294"/>
            <ac:spMk id="7" creationId="{D9071268-E95C-4BE6-A5FC-60DB2CB298B4}"/>
          </ac:spMkLst>
        </pc:spChg>
        <pc:spChg chg="add mod">
          <ac:chgData name="Monica Pope" userId="f452de3445d0aa3f" providerId="Windows Live" clId="Web-{D96CA327-F2A0-472C-8A93-9A9C3E8B8B17}" dt="2018-11-17T23:23:26.032" v="965"/>
          <ac:spMkLst>
            <pc:docMk/>
            <pc:sldMk cId="362077408" sldId="294"/>
            <ac:spMk id="10" creationId="{49F092FA-2F18-442B-B33F-15CF968BF490}"/>
          </ac:spMkLst>
        </pc:spChg>
      </pc:sldChg>
      <pc:sldChg chg="addSp delSp modSp addAnim delAnim">
        <pc:chgData name="Monica Pope" userId="f452de3445d0aa3f" providerId="Windows Live" clId="Web-{D96CA327-F2A0-472C-8A93-9A9C3E8B8B17}" dt="2018-11-17T23:24:13.645" v="973" actId="1076"/>
        <pc:sldMkLst>
          <pc:docMk/>
          <pc:sldMk cId="256563632" sldId="295"/>
        </pc:sldMkLst>
        <pc:spChg chg="del mod">
          <ac:chgData name="Monica Pope" userId="f452de3445d0aa3f" providerId="Windows Live" clId="Web-{D96CA327-F2A0-472C-8A93-9A9C3E8B8B17}" dt="2018-11-17T22:44:47.339" v="82"/>
          <ac:spMkLst>
            <pc:docMk/>
            <pc:sldMk cId="256563632" sldId="295"/>
            <ac:spMk id="2" creationId="{D697CC80-4C0E-4F26-BBAC-AF6E05874D14}"/>
          </ac:spMkLst>
        </pc:spChg>
        <pc:spChg chg="mod">
          <ac:chgData name="Monica Pope" userId="f452de3445d0aa3f" providerId="Windows Live" clId="Web-{D96CA327-F2A0-472C-8A93-9A9C3E8B8B17}" dt="2018-11-17T23:24:13.645" v="973" actId="1076"/>
          <ac:spMkLst>
            <pc:docMk/>
            <pc:sldMk cId="256563632" sldId="295"/>
            <ac:spMk id="4" creationId="{9D37E513-296A-4D45-B4CD-64CACB3E3A62}"/>
          </ac:spMkLst>
        </pc:spChg>
        <pc:spChg chg="add del mod">
          <ac:chgData name="Monica Pope" userId="f452de3445d0aa3f" providerId="Windows Live" clId="Web-{D96CA327-F2A0-472C-8A93-9A9C3E8B8B17}" dt="2018-11-17T22:46:11.340" v="96"/>
          <ac:spMkLst>
            <pc:docMk/>
            <pc:sldMk cId="256563632" sldId="295"/>
            <ac:spMk id="10" creationId="{F77CBB15-4F3C-463E-874E-16FF2E84083D}"/>
          </ac:spMkLst>
        </pc:spChg>
        <pc:spChg chg="add mod">
          <ac:chgData name="Monica Pope" userId="f452de3445d0aa3f" providerId="Windows Live" clId="Web-{D96CA327-F2A0-472C-8A93-9A9C3E8B8B17}" dt="2018-11-17T22:46:45.058" v="101" actId="1076"/>
          <ac:spMkLst>
            <pc:docMk/>
            <pc:sldMk cId="256563632" sldId="295"/>
            <ac:spMk id="11" creationId="{71CFDB58-3B9C-404C-9480-985FBF394D37}"/>
          </ac:spMkLst>
        </pc:spChg>
        <pc:spChg chg="add del mod">
          <ac:chgData name="Monica Pope" userId="f452de3445d0aa3f" providerId="Windows Live" clId="Web-{D96CA327-F2A0-472C-8A93-9A9C3E8B8B17}" dt="2018-11-17T23:23:36.954" v="966"/>
          <ac:spMkLst>
            <pc:docMk/>
            <pc:sldMk cId="256563632" sldId="295"/>
            <ac:spMk id="12" creationId="{F46B6F37-566A-4247-8C62-D7E66941A974}"/>
          </ac:spMkLst>
        </pc:spChg>
        <pc:spChg chg="add mod">
          <ac:chgData name="Monica Pope" userId="f452de3445d0aa3f" providerId="Windows Live" clId="Web-{D96CA327-F2A0-472C-8A93-9A9C3E8B8B17}" dt="2018-11-17T23:23:51.067" v="968" actId="1076"/>
          <ac:spMkLst>
            <pc:docMk/>
            <pc:sldMk cId="256563632" sldId="295"/>
            <ac:spMk id="14" creationId="{3DA971C6-1C06-4AD5-9D65-D6A969D449EA}"/>
          </ac:spMkLst>
        </pc:spChg>
        <pc:picChg chg="add del mod modCrop">
          <ac:chgData name="Monica Pope" userId="f452de3445d0aa3f" providerId="Windows Live" clId="Web-{D96CA327-F2A0-472C-8A93-9A9C3E8B8B17}" dt="2018-11-17T23:24:09.879" v="972" actId="14100"/>
          <ac:picMkLst>
            <pc:docMk/>
            <pc:sldMk cId="256563632" sldId="295"/>
            <ac:picMk id="3" creationId="{BCDBCE63-A4C0-4DD7-AE0F-44916CDC4E41}"/>
          </ac:picMkLst>
        </pc:picChg>
        <pc:picChg chg="del">
          <ac:chgData name="Monica Pope" userId="f452de3445d0aa3f" providerId="Windows Live" clId="Web-{D96CA327-F2A0-472C-8A93-9A9C3E8B8B17}" dt="2018-11-17T22:42:01.323" v="73"/>
          <ac:picMkLst>
            <pc:docMk/>
            <pc:sldMk cId="256563632" sldId="295"/>
            <ac:picMk id="8" creationId="{45AC3FF5-15EA-4DEB-9B4F-BCCBBC1FFE15}"/>
          </ac:picMkLst>
        </pc:picChg>
      </pc:sldChg>
      <pc:sldChg chg="addSp delSp modSp addAnim">
        <pc:chgData name="Monica Pope" userId="f452de3445d0aa3f" providerId="Windows Live" clId="Web-{D96CA327-F2A0-472C-8A93-9A9C3E8B8B17}" dt="2018-11-17T23:24:38.864" v="979"/>
        <pc:sldMkLst>
          <pc:docMk/>
          <pc:sldMk cId="3859995723" sldId="297"/>
        </pc:sldMkLst>
        <pc:spChg chg="del">
          <ac:chgData name="Monica Pope" userId="f452de3445d0aa3f" providerId="Windows Live" clId="Web-{D96CA327-F2A0-472C-8A93-9A9C3E8B8B17}" dt="2018-11-17T23:24:33.973" v="977"/>
          <ac:spMkLst>
            <pc:docMk/>
            <pc:sldMk cId="3859995723" sldId="297"/>
            <ac:spMk id="2" creationId="{D697CC80-4C0E-4F26-BBAC-AF6E05874D14}"/>
          </ac:spMkLst>
        </pc:spChg>
        <pc:spChg chg="add del mod">
          <ac:chgData name="Monica Pope" userId="f452de3445d0aa3f" providerId="Windows Live" clId="Web-{D96CA327-F2A0-472C-8A93-9A9C3E8B8B17}" dt="2018-11-17T23:24:37.598" v="978"/>
          <ac:spMkLst>
            <pc:docMk/>
            <pc:sldMk cId="3859995723" sldId="297"/>
            <ac:spMk id="7" creationId="{7BA36B13-B5FA-425E-A00A-AD870ACF095B}"/>
          </ac:spMkLst>
        </pc:spChg>
        <pc:spChg chg="add mod">
          <ac:chgData name="Monica Pope" userId="f452de3445d0aa3f" providerId="Windows Live" clId="Web-{D96CA327-F2A0-472C-8A93-9A9C3E8B8B17}" dt="2018-11-17T23:24:38.864" v="979"/>
          <ac:spMkLst>
            <pc:docMk/>
            <pc:sldMk cId="3859995723" sldId="297"/>
            <ac:spMk id="10" creationId="{3FBECDC4-A241-4194-B521-3E00FC26D79B}"/>
          </ac:spMkLst>
        </pc:spChg>
      </pc:sldChg>
      <pc:sldChg chg="modSp">
        <pc:chgData name="Monica Pope" userId="f452de3445d0aa3f" providerId="Windows Live" clId="Web-{D96CA327-F2A0-472C-8A93-9A9C3E8B8B17}" dt="2018-11-17T23:25:30.817" v="985" actId="1076"/>
        <pc:sldMkLst>
          <pc:docMk/>
          <pc:sldMk cId="3070633473" sldId="300"/>
        </pc:sldMkLst>
        <pc:spChg chg="mod">
          <ac:chgData name="Monica Pope" userId="f452de3445d0aa3f" providerId="Windows Live" clId="Web-{D96CA327-F2A0-472C-8A93-9A9C3E8B8B17}" dt="2018-11-17T23:25:17.426" v="981" actId="1076"/>
          <ac:spMkLst>
            <pc:docMk/>
            <pc:sldMk cId="3070633473" sldId="300"/>
            <ac:spMk id="2" creationId="{05C67DFF-B5F4-4E27-9F91-E6BE6756986F}"/>
          </ac:spMkLst>
        </pc:spChg>
        <pc:spChg chg="mod">
          <ac:chgData name="Monica Pope" userId="f452de3445d0aa3f" providerId="Windows Live" clId="Web-{D96CA327-F2A0-472C-8A93-9A9C3E8B8B17}" dt="2018-11-17T23:25:30.817" v="985" actId="1076"/>
          <ac:spMkLst>
            <pc:docMk/>
            <pc:sldMk cId="3070633473" sldId="300"/>
            <ac:spMk id="3" creationId="{9C24D0E7-3389-4976-9053-695257771E8B}"/>
          </ac:spMkLst>
        </pc:spChg>
      </pc:sldChg>
      <pc:sldChg chg="addSp delSp modSp addAnim">
        <pc:chgData name="Monica Pope" userId="f452de3445d0aa3f" providerId="Windows Live" clId="Web-{D96CA327-F2A0-472C-8A93-9A9C3E8B8B17}" dt="2018-11-17T23:26:13.317" v="994" actId="14100"/>
        <pc:sldMkLst>
          <pc:docMk/>
          <pc:sldMk cId="3195107340" sldId="301"/>
        </pc:sldMkLst>
        <pc:spChg chg="del">
          <ac:chgData name="Monica Pope" userId="f452de3445d0aa3f" providerId="Windows Live" clId="Web-{D96CA327-F2A0-472C-8A93-9A9C3E8B8B17}" dt="2018-11-17T23:25:48.161" v="986"/>
          <ac:spMkLst>
            <pc:docMk/>
            <pc:sldMk cId="3195107340" sldId="301"/>
            <ac:spMk id="2" creationId="{05C67DFF-B5F4-4E27-9F91-E6BE6756986F}"/>
          </ac:spMkLst>
        </pc:spChg>
        <pc:spChg chg="mod">
          <ac:chgData name="Monica Pope" userId="f452de3445d0aa3f" providerId="Windows Live" clId="Web-{D96CA327-F2A0-472C-8A93-9A9C3E8B8B17}" dt="2018-11-17T23:26:13.317" v="994" actId="14100"/>
          <ac:spMkLst>
            <pc:docMk/>
            <pc:sldMk cId="3195107340" sldId="301"/>
            <ac:spMk id="3" creationId="{9C24D0E7-3389-4976-9053-695257771E8B}"/>
          </ac:spMkLst>
        </pc:spChg>
        <pc:spChg chg="add del mod">
          <ac:chgData name="Monica Pope" userId="f452de3445d0aa3f" providerId="Windows Live" clId="Web-{D96CA327-F2A0-472C-8A93-9A9C3E8B8B17}" dt="2018-11-17T23:25:51.098" v="987"/>
          <ac:spMkLst>
            <pc:docMk/>
            <pc:sldMk cId="3195107340" sldId="301"/>
            <ac:spMk id="7" creationId="{2A14F047-20B9-417D-8B9F-5C6F749466A7}"/>
          </ac:spMkLst>
        </pc:spChg>
        <pc:spChg chg="add mod">
          <ac:chgData name="Monica Pope" userId="f452de3445d0aa3f" providerId="Windows Live" clId="Web-{D96CA327-F2A0-472C-8A93-9A9C3E8B8B17}" dt="2018-11-17T23:25:52.411" v="988"/>
          <ac:spMkLst>
            <pc:docMk/>
            <pc:sldMk cId="3195107340" sldId="301"/>
            <ac:spMk id="10" creationId="{F3D2C267-D81A-423B-8A03-C4A00F19472F}"/>
          </ac:spMkLst>
        </pc:spChg>
      </pc:sldChg>
      <pc:sldChg chg="addSp delSp modSp addAnim delAnim">
        <pc:chgData name="Monica Pope" userId="f452de3445d0aa3f" providerId="Windows Live" clId="Web-{D96CA327-F2A0-472C-8A93-9A9C3E8B8B17}" dt="2018-11-17T23:27:13.739" v="1009" actId="20577"/>
        <pc:sldMkLst>
          <pc:docMk/>
          <pc:sldMk cId="1953217945" sldId="302"/>
        </pc:sldMkLst>
        <pc:spChg chg="del">
          <ac:chgData name="Monica Pope" userId="f452de3445d0aa3f" providerId="Windows Live" clId="Web-{D96CA327-F2A0-472C-8A93-9A9C3E8B8B17}" dt="2018-11-17T23:26:25.505" v="995"/>
          <ac:spMkLst>
            <pc:docMk/>
            <pc:sldMk cId="1953217945" sldId="302"/>
            <ac:spMk id="2" creationId="{05C67DFF-B5F4-4E27-9F91-E6BE6756986F}"/>
          </ac:spMkLst>
        </pc:spChg>
        <pc:spChg chg="mod">
          <ac:chgData name="Monica Pope" userId="f452de3445d0aa3f" providerId="Windows Live" clId="Web-{D96CA327-F2A0-472C-8A93-9A9C3E8B8B17}" dt="2018-11-17T23:27:13.739" v="1009" actId="20577"/>
          <ac:spMkLst>
            <pc:docMk/>
            <pc:sldMk cId="1953217945" sldId="302"/>
            <ac:spMk id="3" creationId="{9C24D0E7-3389-4976-9053-695257771E8B}"/>
          </ac:spMkLst>
        </pc:spChg>
        <pc:spChg chg="add del mod">
          <ac:chgData name="Monica Pope" userId="f452de3445d0aa3f" providerId="Windows Live" clId="Web-{D96CA327-F2A0-472C-8A93-9A9C3E8B8B17}" dt="2018-11-17T23:26:28.114" v="996"/>
          <ac:spMkLst>
            <pc:docMk/>
            <pc:sldMk cId="1953217945" sldId="302"/>
            <ac:spMk id="7" creationId="{39E10555-7546-45C1-9FD0-7977E7B48199}"/>
          </ac:spMkLst>
        </pc:spChg>
        <pc:spChg chg="add del mod">
          <ac:chgData name="Monica Pope" userId="f452de3445d0aa3f" providerId="Windows Live" clId="Web-{D96CA327-F2A0-472C-8A93-9A9C3E8B8B17}" dt="2018-11-17T23:26:59.708" v="1004"/>
          <ac:spMkLst>
            <pc:docMk/>
            <pc:sldMk cId="1953217945" sldId="302"/>
            <ac:spMk id="10" creationId="{A85AD568-8253-4216-9D10-638C24D7C9FC}"/>
          </ac:spMkLst>
        </pc:spChg>
        <pc:spChg chg="add del mod">
          <ac:chgData name="Monica Pope" userId="f452de3445d0aa3f" providerId="Windows Live" clId="Web-{D96CA327-F2A0-472C-8A93-9A9C3E8B8B17}" dt="2018-11-17T23:27:02.583" v="1005"/>
          <ac:spMkLst>
            <pc:docMk/>
            <pc:sldMk cId="1953217945" sldId="302"/>
            <ac:spMk id="12" creationId="{579DB79D-D3F1-43C2-9961-B3A590FF1FF2}"/>
          </ac:spMkLst>
        </pc:spChg>
        <pc:spChg chg="add mod">
          <ac:chgData name="Monica Pope" userId="f452de3445d0aa3f" providerId="Windows Live" clId="Web-{D96CA327-F2A0-472C-8A93-9A9C3E8B8B17}" dt="2018-11-17T23:27:03.817" v="1006"/>
          <ac:spMkLst>
            <pc:docMk/>
            <pc:sldMk cId="1953217945" sldId="302"/>
            <ac:spMk id="14" creationId="{986019AA-5B27-4BF3-9ED3-E94E6FFD2104}"/>
          </ac:spMkLst>
        </pc:spChg>
      </pc:sldChg>
      <pc:sldChg chg="addSp delSp modSp addAnim">
        <pc:chgData name="Monica Pope" userId="f452de3445d0aa3f" providerId="Windows Live" clId="Web-{D96CA327-F2A0-472C-8A93-9A9C3E8B8B17}" dt="2018-11-17T23:27:43.083" v="1018" actId="1076"/>
        <pc:sldMkLst>
          <pc:docMk/>
          <pc:sldMk cId="1900357081" sldId="303"/>
        </pc:sldMkLst>
        <pc:spChg chg="del">
          <ac:chgData name="Monica Pope" userId="f452de3445d0aa3f" providerId="Windows Live" clId="Web-{D96CA327-F2A0-472C-8A93-9A9C3E8B8B17}" dt="2018-11-17T23:27:24.193" v="1012"/>
          <ac:spMkLst>
            <pc:docMk/>
            <pc:sldMk cId="1900357081" sldId="303"/>
            <ac:spMk id="2" creationId="{05C67DFF-B5F4-4E27-9F91-E6BE6756986F}"/>
          </ac:spMkLst>
        </pc:spChg>
        <pc:spChg chg="mod">
          <ac:chgData name="Monica Pope" userId="f452de3445d0aa3f" providerId="Windows Live" clId="Web-{D96CA327-F2A0-472C-8A93-9A9C3E8B8B17}" dt="2018-11-17T23:27:43.083" v="1018" actId="1076"/>
          <ac:spMkLst>
            <pc:docMk/>
            <pc:sldMk cId="1900357081" sldId="303"/>
            <ac:spMk id="3" creationId="{9C24D0E7-3389-4976-9053-695257771E8B}"/>
          </ac:spMkLst>
        </pc:spChg>
        <pc:spChg chg="add del mod">
          <ac:chgData name="Monica Pope" userId="f452de3445d0aa3f" providerId="Windows Live" clId="Web-{D96CA327-F2A0-472C-8A93-9A9C3E8B8B17}" dt="2018-11-17T23:27:26.630" v="1013"/>
          <ac:spMkLst>
            <pc:docMk/>
            <pc:sldMk cId="1900357081" sldId="303"/>
            <ac:spMk id="9" creationId="{39F7F5A1-F3C3-462B-8124-5B2F3EA91DEB}"/>
          </ac:spMkLst>
        </pc:spChg>
        <pc:spChg chg="add mod">
          <ac:chgData name="Monica Pope" userId="f452de3445d0aa3f" providerId="Windows Live" clId="Web-{D96CA327-F2A0-472C-8A93-9A9C3E8B8B17}" dt="2018-11-17T23:27:27.896" v="1014"/>
          <ac:spMkLst>
            <pc:docMk/>
            <pc:sldMk cId="1900357081" sldId="303"/>
            <ac:spMk id="11" creationId="{74AFD36B-FAA2-4382-BF9E-C33E75A0D514}"/>
          </ac:spMkLst>
        </pc:spChg>
      </pc:sldChg>
      <pc:sldChg chg="addSp delSp modSp addAnim">
        <pc:chgData name="Monica Pope" userId="f452de3445d0aa3f" providerId="Windows Live" clId="Web-{D96CA327-F2A0-472C-8A93-9A9C3E8B8B17}" dt="2018-11-17T23:28:10.208" v="1026" actId="1076"/>
        <pc:sldMkLst>
          <pc:docMk/>
          <pc:sldMk cId="50429370" sldId="304"/>
        </pc:sldMkLst>
        <pc:spChg chg="del">
          <ac:chgData name="Monica Pope" userId="f452de3445d0aa3f" providerId="Windows Live" clId="Web-{D96CA327-F2A0-472C-8A93-9A9C3E8B8B17}" dt="2018-11-17T23:28:02.958" v="1023"/>
          <ac:spMkLst>
            <pc:docMk/>
            <pc:sldMk cId="50429370" sldId="304"/>
            <ac:spMk id="2" creationId="{05C67DFF-B5F4-4E27-9F91-E6BE6756986F}"/>
          </ac:spMkLst>
        </pc:spChg>
        <pc:spChg chg="mod">
          <ac:chgData name="Monica Pope" userId="f452de3445d0aa3f" providerId="Windows Live" clId="Web-{D96CA327-F2A0-472C-8A93-9A9C3E8B8B17}" dt="2018-11-17T23:27:59.833" v="1022" actId="1076"/>
          <ac:spMkLst>
            <pc:docMk/>
            <pc:sldMk cId="50429370" sldId="304"/>
            <ac:spMk id="3" creationId="{9C24D0E7-3389-4976-9053-695257771E8B}"/>
          </ac:spMkLst>
        </pc:spChg>
        <pc:spChg chg="add del mod">
          <ac:chgData name="Monica Pope" userId="f452de3445d0aa3f" providerId="Windows Live" clId="Web-{D96CA327-F2A0-472C-8A93-9A9C3E8B8B17}" dt="2018-11-17T23:28:05.755" v="1024"/>
          <ac:spMkLst>
            <pc:docMk/>
            <pc:sldMk cId="50429370" sldId="304"/>
            <ac:spMk id="7" creationId="{725CE496-7B78-4D2F-B1E7-AF65091D4E25}"/>
          </ac:spMkLst>
        </pc:spChg>
        <pc:spChg chg="add mod">
          <ac:chgData name="Monica Pope" userId="f452de3445d0aa3f" providerId="Windows Live" clId="Web-{D96CA327-F2A0-472C-8A93-9A9C3E8B8B17}" dt="2018-11-17T23:28:10.208" v="1026" actId="1076"/>
          <ac:spMkLst>
            <pc:docMk/>
            <pc:sldMk cId="50429370" sldId="304"/>
            <ac:spMk id="8" creationId="{61254560-B51A-4F20-B19A-BA0FC8B2A960}"/>
          </ac:spMkLst>
        </pc:spChg>
      </pc:sldChg>
      <pc:sldChg chg="addSp delSp modSp addAnim">
        <pc:chgData name="Monica Pope" userId="f452de3445d0aa3f" providerId="Windows Live" clId="Web-{D96CA327-F2A0-472C-8A93-9A9C3E8B8B17}" dt="2018-11-18T00:08:51.825" v="1633" actId="20577"/>
        <pc:sldMkLst>
          <pc:docMk/>
          <pc:sldMk cId="501236720" sldId="305"/>
        </pc:sldMkLst>
        <pc:spChg chg="del mod">
          <ac:chgData name="Monica Pope" userId="f452de3445d0aa3f" providerId="Windows Live" clId="Web-{D96CA327-F2A0-472C-8A93-9A9C3E8B8B17}" dt="2018-11-17T23:28:28.912" v="1031"/>
          <ac:spMkLst>
            <pc:docMk/>
            <pc:sldMk cId="501236720" sldId="305"/>
            <ac:spMk id="2" creationId="{05C67DFF-B5F4-4E27-9F91-E6BE6756986F}"/>
          </ac:spMkLst>
        </pc:spChg>
        <pc:spChg chg="mod">
          <ac:chgData name="Monica Pope" userId="f452de3445d0aa3f" providerId="Windows Live" clId="Web-{D96CA327-F2A0-472C-8A93-9A9C3E8B8B17}" dt="2018-11-18T00:08:51.825" v="1633" actId="20577"/>
          <ac:spMkLst>
            <pc:docMk/>
            <pc:sldMk cId="501236720" sldId="305"/>
            <ac:spMk id="3" creationId="{9C24D0E7-3389-4976-9053-695257771E8B}"/>
          </ac:spMkLst>
        </pc:spChg>
        <pc:spChg chg="add del mod">
          <ac:chgData name="Monica Pope" userId="f452de3445d0aa3f" providerId="Windows Live" clId="Web-{D96CA327-F2A0-472C-8A93-9A9C3E8B8B17}" dt="2018-11-17T23:28:31.490" v="1032"/>
          <ac:spMkLst>
            <pc:docMk/>
            <pc:sldMk cId="501236720" sldId="305"/>
            <ac:spMk id="7" creationId="{3DCE7BEF-9C00-4E44-A8C2-7F7774D8D3EC}"/>
          </ac:spMkLst>
        </pc:spChg>
        <pc:spChg chg="add mod">
          <ac:chgData name="Monica Pope" userId="f452de3445d0aa3f" providerId="Windows Live" clId="Web-{D96CA327-F2A0-472C-8A93-9A9C3E8B8B17}" dt="2018-11-17T23:28:35.396" v="1034" actId="1076"/>
          <ac:spMkLst>
            <pc:docMk/>
            <pc:sldMk cId="501236720" sldId="305"/>
            <ac:spMk id="8" creationId="{265AE53F-444C-4B72-9149-EE75E57E1645}"/>
          </ac:spMkLst>
        </pc:spChg>
      </pc:sldChg>
      <pc:sldChg chg="addSp delSp modSp addAnim">
        <pc:chgData name="Monica Pope" userId="f452de3445d0aa3f" providerId="Windows Live" clId="Web-{D96CA327-F2A0-472C-8A93-9A9C3E8B8B17}" dt="2018-11-17T23:29:54.646" v="1072" actId="20577"/>
        <pc:sldMkLst>
          <pc:docMk/>
          <pc:sldMk cId="1562958037" sldId="306"/>
        </pc:sldMkLst>
        <pc:spChg chg="del">
          <ac:chgData name="Monica Pope" userId="f452de3445d0aa3f" providerId="Windows Live" clId="Web-{D96CA327-F2A0-472C-8A93-9A9C3E8B8B17}" dt="2018-11-17T23:29:20.271" v="1056"/>
          <ac:spMkLst>
            <pc:docMk/>
            <pc:sldMk cId="1562958037" sldId="306"/>
            <ac:spMk id="2" creationId="{05C67DFF-B5F4-4E27-9F91-E6BE6756986F}"/>
          </ac:spMkLst>
        </pc:spChg>
        <pc:spChg chg="mod">
          <ac:chgData name="Monica Pope" userId="f452de3445d0aa3f" providerId="Windows Live" clId="Web-{D96CA327-F2A0-472C-8A93-9A9C3E8B8B17}" dt="2018-11-17T23:29:54.646" v="1072" actId="20577"/>
          <ac:spMkLst>
            <pc:docMk/>
            <pc:sldMk cId="1562958037" sldId="306"/>
            <ac:spMk id="3" creationId="{9C24D0E7-3389-4976-9053-695257771E8B}"/>
          </ac:spMkLst>
        </pc:spChg>
        <pc:spChg chg="mod">
          <ac:chgData name="Monica Pope" userId="f452de3445d0aa3f" providerId="Windows Live" clId="Web-{D96CA327-F2A0-472C-8A93-9A9C3E8B8B17}" dt="2018-11-17T23:29:47.271" v="1069" actId="20577"/>
          <ac:spMkLst>
            <pc:docMk/>
            <pc:sldMk cId="1562958037" sldId="306"/>
            <ac:spMk id="4" creationId="{3A93930A-4ABB-4073-85F3-FD834A51290B}"/>
          </ac:spMkLst>
        </pc:spChg>
        <pc:spChg chg="add del mod">
          <ac:chgData name="Monica Pope" userId="f452de3445d0aa3f" providerId="Windows Live" clId="Web-{D96CA327-F2A0-472C-8A93-9A9C3E8B8B17}" dt="2018-11-17T23:29:23.099" v="1057"/>
          <ac:spMkLst>
            <pc:docMk/>
            <pc:sldMk cId="1562958037" sldId="306"/>
            <ac:spMk id="8" creationId="{40950CBB-E736-4FC8-BE9F-2DC14FFC45AB}"/>
          </ac:spMkLst>
        </pc:spChg>
        <pc:spChg chg="add mod">
          <ac:chgData name="Monica Pope" userId="f452de3445d0aa3f" providerId="Windows Live" clId="Web-{D96CA327-F2A0-472C-8A93-9A9C3E8B8B17}" dt="2018-11-17T23:29:27.412" v="1059" actId="1076"/>
          <ac:spMkLst>
            <pc:docMk/>
            <pc:sldMk cId="1562958037" sldId="306"/>
            <ac:spMk id="9" creationId="{FE47AB99-08AA-4518-8422-AD79CF607097}"/>
          </ac:spMkLst>
        </pc:spChg>
      </pc:sldChg>
      <pc:sldChg chg="addSp delSp modSp addAnim">
        <pc:chgData name="Monica Pope" userId="f452de3445d0aa3f" providerId="Windows Live" clId="Web-{D96CA327-F2A0-472C-8A93-9A9C3E8B8B17}" dt="2018-11-17T23:30:23.819" v="1088" actId="1076"/>
        <pc:sldMkLst>
          <pc:docMk/>
          <pc:sldMk cId="2236836796" sldId="307"/>
        </pc:sldMkLst>
        <pc:spChg chg="del">
          <ac:chgData name="Monica Pope" userId="f452de3445d0aa3f" providerId="Windows Live" clId="Web-{D96CA327-F2A0-472C-8A93-9A9C3E8B8B17}" dt="2018-11-17T23:30:15.631" v="1085"/>
          <ac:spMkLst>
            <pc:docMk/>
            <pc:sldMk cId="2236836796" sldId="307"/>
            <ac:spMk id="2" creationId="{05C67DFF-B5F4-4E27-9F91-E6BE6756986F}"/>
          </ac:spMkLst>
        </pc:spChg>
        <pc:spChg chg="mod">
          <ac:chgData name="Monica Pope" userId="f452de3445d0aa3f" providerId="Windows Live" clId="Web-{D96CA327-F2A0-472C-8A93-9A9C3E8B8B17}" dt="2018-11-17T23:30:15.100" v="1083" actId="20577"/>
          <ac:spMkLst>
            <pc:docMk/>
            <pc:sldMk cId="2236836796" sldId="307"/>
            <ac:spMk id="3" creationId="{9C24D0E7-3389-4976-9053-695257771E8B}"/>
          </ac:spMkLst>
        </pc:spChg>
        <pc:spChg chg="add del mod">
          <ac:chgData name="Monica Pope" userId="f452de3445d0aa3f" providerId="Windows Live" clId="Web-{D96CA327-F2A0-472C-8A93-9A9C3E8B8B17}" dt="2018-11-17T23:30:19.085" v="1086"/>
          <ac:spMkLst>
            <pc:docMk/>
            <pc:sldMk cId="2236836796" sldId="307"/>
            <ac:spMk id="7" creationId="{FF196E06-AE9B-4613-90C0-EC7D395EB1AC}"/>
          </ac:spMkLst>
        </pc:spChg>
        <pc:spChg chg="add mod">
          <ac:chgData name="Monica Pope" userId="f452de3445d0aa3f" providerId="Windows Live" clId="Web-{D96CA327-F2A0-472C-8A93-9A9C3E8B8B17}" dt="2018-11-17T23:30:23.819" v="1088" actId="1076"/>
          <ac:spMkLst>
            <pc:docMk/>
            <pc:sldMk cId="2236836796" sldId="307"/>
            <ac:spMk id="8" creationId="{7B10F450-08B6-4AD9-B751-FF9DB34C38A7}"/>
          </ac:spMkLst>
        </pc:spChg>
      </pc:sldChg>
      <pc:sldChg chg="modSp">
        <pc:chgData name="Monica Pope" userId="f452de3445d0aa3f" providerId="Windows Live" clId="Web-{D96CA327-F2A0-472C-8A93-9A9C3E8B8B17}" dt="2018-11-17T23:30:50.147" v="1103" actId="1076"/>
        <pc:sldMkLst>
          <pc:docMk/>
          <pc:sldMk cId="3105751390" sldId="308"/>
        </pc:sldMkLst>
        <pc:spChg chg="mod">
          <ac:chgData name="Monica Pope" userId="f452de3445d0aa3f" providerId="Windows Live" clId="Web-{D96CA327-F2A0-472C-8A93-9A9C3E8B8B17}" dt="2018-11-17T23:30:43.506" v="1100" actId="20577"/>
          <ac:spMkLst>
            <pc:docMk/>
            <pc:sldMk cId="3105751390" sldId="308"/>
            <ac:spMk id="9" creationId="{56038542-F656-453A-91A4-97002CCE05B5}"/>
          </ac:spMkLst>
        </pc:spChg>
        <pc:spChg chg="mod">
          <ac:chgData name="Monica Pope" userId="f452de3445d0aa3f" providerId="Windows Live" clId="Web-{D96CA327-F2A0-472C-8A93-9A9C3E8B8B17}" dt="2018-11-17T23:30:50.147" v="1103" actId="1076"/>
          <ac:spMkLst>
            <pc:docMk/>
            <pc:sldMk cId="3105751390" sldId="308"/>
            <ac:spMk id="10" creationId="{46D144A1-9D7B-4D7E-BC58-B27C635AAA44}"/>
          </ac:spMkLst>
        </pc:spChg>
      </pc:sldChg>
      <pc:sldChg chg="modSp">
        <pc:chgData name="Monica Pope" userId="f452de3445d0aa3f" providerId="Windows Live" clId="Web-{D96CA327-F2A0-472C-8A93-9A9C3E8B8B17}" dt="2018-11-17T23:31:11.007" v="1114" actId="1076"/>
        <pc:sldMkLst>
          <pc:docMk/>
          <pc:sldMk cId="2567613817" sldId="309"/>
        </pc:sldMkLst>
        <pc:spChg chg="mod">
          <ac:chgData name="Monica Pope" userId="f452de3445d0aa3f" providerId="Windows Live" clId="Web-{D96CA327-F2A0-472C-8A93-9A9C3E8B8B17}" dt="2018-11-17T23:31:07.069" v="1113" actId="1076"/>
          <ac:spMkLst>
            <pc:docMk/>
            <pc:sldMk cId="2567613817" sldId="309"/>
            <ac:spMk id="9" creationId="{56038542-F656-453A-91A4-97002CCE05B5}"/>
          </ac:spMkLst>
        </pc:spChg>
        <pc:spChg chg="mod">
          <ac:chgData name="Monica Pope" userId="f452de3445d0aa3f" providerId="Windows Live" clId="Web-{D96CA327-F2A0-472C-8A93-9A9C3E8B8B17}" dt="2018-11-17T23:31:11.007" v="1114" actId="1076"/>
          <ac:spMkLst>
            <pc:docMk/>
            <pc:sldMk cId="2567613817" sldId="309"/>
            <ac:spMk id="10" creationId="{46D144A1-9D7B-4D7E-BC58-B27C635AAA44}"/>
          </ac:spMkLst>
        </pc:spChg>
      </pc:sldChg>
      <pc:sldChg chg="modSp">
        <pc:chgData name="Monica Pope" userId="f452de3445d0aa3f" providerId="Windows Live" clId="Web-{D96CA327-F2A0-472C-8A93-9A9C3E8B8B17}" dt="2018-11-17T23:31:45.663" v="1127" actId="20577"/>
        <pc:sldMkLst>
          <pc:docMk/>
          <pc:sldMk cId="4269302318" sldId="310"/>
        </pc:sldMkLst>
        <pc:spChg chg="mod">
          <ac:chgData name="Monica Pope" userId="f452de3445d0aa3f" providerId="Windows Live" clId="Web-{D96CA327-F2A0-472C-8A93-9A9C3E8B8B17}" dt="2018-11-17T23:31:45.663" v="1127" actId="20577"/>
          <ac:spMkLst>
            <pc:docMk/>
            <pc:sldMk cId="4269302318" sldId="310"/>
            <ac:spMk id="4" creationId="{EDE8B5EB-A319-4EA0-817C-EC0DFECBAC94}"/>
          </ac:spMkLst>
        </pc:spChg>
      </pc:sldChg>
      <pc:sldChg chg="addSp delSp modSp">
        <pc:chgData name="Monica Pope" userId="f452de3445d0aa3f" providerId="Windows Live" clId="Web-{D96CA327-F2A0-472C-8A93-9A9C3E8B8B17}" dt="2018-11-17T23:31:55.491" v="1129" actId="20577"/>
        <pc:sldMkLst>
          <pc:docMk/>
          <pc:sldMk cId="4000111984" sldId="311"/>
        </pc:sldMkLst>
        <pc:spChg chg="mod">
          <ac:chgData name="Monica Pope" userId="f452de3445d0aa3f" providerId="Windows Live" clId="Web-{D96CA327-F2A0-472C-8A93-9A9C3E8B8B17}" dt="2018-11-17T23:31:55.491" v="1129" actId="20577"/>
          <ac:spMkLst>
            <pc:docMk/>
            <pc:sldMk cId="4000111984" sldId="311"/>
            <ac:spMk id="4" creationId="{EDE8B5EB-A319-4EA0-817C-EC0DFECBAC94}"/>
          </ac:spMkLst>
        </pc:spChg>
        <pc:spChg chg="add del">
          <ac:chgData name="Monica Pope" userId="f452de3445d0aa3f" providerId="Windows Live" clId="Web-{D96CA327-F2A0-472C-8A93-9A9C3E8B8B17}" dt="2018-11-17T22:49:45.388" v="107"/>
          <ac:spMkLst>
            <pc:docMk/>
            <pc:sldMk cId="4000111984" sldId="311"/>
            <ac:spMk id="7" creationId="{D623C00E-2266-4CE4-9314-BD9E81AAF819}"/>
          </ac:spMkLst>
        </pc:spChg>
      </pc:sldChg>
      <pc:sldChg chg="modSp">
        <pc:chgData name="Monica Pope" userId="f452de3445d0aa3f" providerId="Windows Live" clId="Web-{D96CA327-F2A0-472C-8A93-9A9C3E8B8B17}" dt="2018-11-17T22:56:45.502" v="498" actId="1076"/>
        <pc:sldMkLst>
          <pc:docMk/>
          <pc:sldMk cId="3743275937" sldId="313"/>
        </pc:sldMkLst>
        <pc:spChg chg="mod">
          <ac:chgData name="Monica Pope" userId="f452de3445d0aa3f" providerId="Windows Live" clId="Web-{D96CA327-F2A0-472C-8A93-9A9C3E8B8B17}" dt="2018-11-17T22:56:45.502" v="498" actId="1076"/>
          <ac:spMkLst>
            <pc:docMk/>
            <pc:sldMk cId="3743275937" sldId="313"/>
            <ac:spMk id="2" creationId="{87DB9A15-CB46-4822-A6EA-9A87DD78A0AF}"/>
          </ac:spMkLst>
        </pc:spChg>
      </pc:sldChg>
      <pc:sldChg chg="modSp">
        <pc:chgData name="Monica Pope" userId="f452de3445d0aa3f" providerId="Windows Live" clId="Web-{D96CA327-F2A0-472C-8A93-9A9C3E8B8B17}" dt="2018-11-17T22:58:11.143" v="518" actId="20577"/>
        <pc:sldMkLst>
          <pc:docMk/>
          <pc:sldMk cId="3012526303" sldId="315"/>
        </pc:sldMkLst>
        <pc:spChg chg="mod">
          <ac:chgData name="Monica Pope" userId="f452de3445d0aa3f" providerId="Windows Live" clId="Web-{D96CA327-F2A0-472C-8A93-9A9C3E8B8B17}" dt="2018-11-17T22:58:11.143" v="518" actId="20577"/>
          <ac:spMkLst>
            <pc:docMk/>
            <pc:sldMk cId="3012526303" sldId="315"/>
            <ac:spMk id="4" creationId="{A2233B4B-A49B-456D-ACD5-1870FC562542}"/>
          </ac:spMkLst>
        </pc:spChg>
      </pc:sldChg>
      <pc:sldChg chg="modSp">
        <pc:chgData name="Monica Pope" userId="f452de3445d0aa3f" providerId="Windows Live" clId="Web-{D96CA327-F2A0-472C-8A93-9A9C3E8B8B17}" dt="2018-11-17T23:00:02.127" v="594" actId="20577"/>
        <pc:sldMkLst>
          <pc:docMk/>
          <pc:sldMk cId="3155335902" sldId="316"/>
        </pc:sldMkLst>
        <pc:spChg chg="mod">
          <ac:chgData name="Monica Pope" userId="f452de3445d0aa3f" providerId="Windows Live" clId="Web-{D96CA327-F2A0-472C-8A93-9A9C3E8B8B17}" dt="2018-11-17T23:00:02.127" v="594" actId="20577"/>
          <ac:spMkLst>
            <pc:docMk/>
            <pc:sldMk cId="3155335902" sldId="316"/>
            <ac:spMk id="4" creationId="{A2233B4B-A49B-456D-ACD5-1870FC562542}"/>
          </ac:spMkLst>
        </pc:spChg>
      </pc:sldChg>
      <pc:sldChg chg="modSp">
        <pc:chgData name="Monica Pope" userId="f452de3445d0aa3f" providerId="Windows Live" clId="Web-{D96CA327-F2A0-472C-8A93-9A9C3E8B8B17}" dt="2018-11-17T23:01:04.972" v="660" actId="20577"/>
        <pc:sldMkLst>
          <pc:docMk/>
          <pc:sldMk cId="2016582882" sldId="317"/>
        </pc:sldMkLst>
        <pc:spChg chg="mod">
          <ac:chgData name="Monica Pope" userId="f452de3445d0aa3f" providerId="Windows Live" clId="Web-{D96CA327-F2A0-472C-8A93-9A9C3E8B8B17}" dt="2018-11-17T23:01:04.972" v="660" actId="20577"/>
          <ac:spMkLst>
            <pc:docMk/>
            <pc:sldMk cId="2016582882" sldId="317"/>
            <ac:spMk id="4" creationId="{A2233B4B-A49B-456D-ACD5-1870FC562542}"/>
          </ac:spMkLst>
        </pc:spChg>
      </pc:sldChg>
      <pc:sldChg chg="modSp">
        <pc:chgData name="Monica Pope" userId="f452de3445d0aa3f" providerId="Windows Live" clId="Web-{D96CA327-F2A0-472C-8A93-9A9C3E8B8B17}" dt="2018-11-17T23:34:03.432" v="1177" actId="20577"/>
        <pc:sldMkLst>
          <pc:docMk/>
          <pc:sldMk cId="2001897464" sldId="319"/>
        </pc:sldMkLst>
        <pc:spChg chg="mod">
          <ac:chgData name="Monica Pope" userId="f452de3445d0aa3f" providerId="Windows Live" clId="Web-{D96CA327-F2A0-472C-8A93-9A9C3E8B8B17}" dt="2018-11-17T23:34:03.432" v="1177" actId="20577"/>
          <ac:spMkLst>
            <pc:docMk/>
            <pc:sldMk cId="2001897464" sldId="319"/>
            <ac:spMk id="4" creationId="{A2233B4B-A49B-456D-ACD5-1870FC562542}"/>
          </ac:spMkLst>
        </pc:spChg>
      </pc:sldChg>
      <pc:sldChg chg="modSp">
        <pc:chgData name="Monica Pope" userId="f452de3445d0aa3f" providerId="Windows Live" clId="Web-{D96CA327-F2A0-472C-8A93-9A9C3E8B8B17}" dt="2018-11-17T23:35:14.230" v="1197" actId="14100"/>
        <pc:sldMkLst>
          <pc:docMk/>
          <pc:sldMk cId="3779002217" sldId="320"/>
        </pc:sldMkLst>
        <pc:spChg chg="mod">
          <ac:chgData name="Monica Pope" userId="f452de3445d0aa3f" providerId="Windows Live" clId="Web-{D96CA327-F2A0-472C-8A93-9A9C3E8B8B17}" dt="2018-11-17T23:35:10.105" v="1196" actId="1076"/>
          <ac:spMkLst>
            <pc:docMk/>
            <pc:sldMk cId="3779002217" sldId="320"/>
            <ac:spMk id="8" creationId="{0546DE52-4EC7-407B-AE53-18A9641AE95D}"/>
          </ac:spMkLst>
        </pc:spChg>
        <pc:picChg chg="mod">
          <ac:chgData name="Monica Pope" userId="f452de3445d0aa3f" providerId="Windows Live" clId="Web-{D96CA327-F2A0-472C-8A93-9A9C3E8B8B17}" dt="2018-11-17T23:35:14.230" v="1197" actId="14100"/>
          <ac:picMkLst>
            <pc:docMk/>
            <pc:sldMk cId="3779002217" sldId="320"/>
            <ac:picMk id="7" creationId="{C7D9F9FC-2229-4F2B-9DF4-2484E2993E98}"/>
          </ac:picMkLst>
        </pc:picChg>
      </pc:sldChg>
      <pc:sldChg chg="modSp">
        <pc:chgData name="Monica Pope" userId="f452de3445d0aa3f" providerId="Windows Live" clId="Web-{D96CA327-F2A0-472C-8A93-9A9C3E8B8B17}" dt="2018-11-17T23:36:07.542" v="1212" actId="1076"/>
        <pc:sldMkLst>
          <pc:docMk/>
          <pc:sldMk cId="3214731225" sldId="321"/>
        </pc:sldMkLst>
        <pc:spChg chg="mod">
          <ac:chgData name="Monica Pope" userId="f452de3445d0aa3f" providerId="Windows Live" clId="Web-{D96CA327-F2A0-472C-8A93-9A9C3E8B8B17}" dt="2018-11-17T23:35:59.464" v="1209" actId="20577"/>
          <ac:spMkLst>
            <pc:docMk/>
            <pc:sldMk cId="3214731225" sldId="321"/>
            <ac:spMk id="4" creationId="{9AD3AF26-24F5-434C-9614-3648FD26DDB1}"/>
          </ac:spMkLst>
        </pc:spChg>
        <pc:spChg chg="mod">
          <ac:chgData name="Monica Pope" userId="f452de3445d0aa3f" providerId="Windows Live" clId="Web-{D96CA327-F2A0-472C-8A93-9A9C3E8B8B17}" dt="2018-11-17T23:36:07.542" v="1212" actId="1076"/>
          <ac:spMkLst>
            <pc:docMk/>
            <pc:sldMk cId="3214731225" sldId="321"/>
            <ac:spMk id="8" creationId="{596182F4-D6DA-4BED-A5DA-C03A96E34649}"/>
          </ac:spMkLst>
        </pc:spChg>
      </pc:sldChg>
      <pc:sldChg chg="modSp">
        <pc:chgData name="Monica Pope" userId="f452de3445d0aa3f" providerId="Windows Live" clId="Web-{D96CA327-F2A0-472C-8A93-9A9C3E8B8B17}" dt="2018-11-17T23:45:30.753" v="1483" actId="1076"/>
        <pc:sldMkLst>
          <pc:docMk/>
          <pc:sldMk cId="2754380824" sldId="322"/>
        </pc:sldMkLst>
        <pc:spChg chg="mod">
          <ac:chgData name="Monica Pope" userId="f452de3445d0aa3f" providerId="Windows Live" clId="Web-{D96CA327-F2A0-472C-8A93-9A9C3E8B8B17}" dt="2018-11-17T23:45:20.863" v="1480" actId="1076"/>
          <ac:spMkLst>
            <pc:docMk/>
            <pc:sldMk cId="2754380824" sldId="322"/>
            <ac:spMk id="4" creationId="{9AD3AF26-24F5-434C-9614-3648FD26DDB1}"/>
          </ac:spMkLst>
        </pc:spChg>
        <pc:picChg chg="mod">
          <ac:chgData name="Monica Pope" userId="f452de3445d0aa3f" providerId="Windows Live" clId="Web-{D96CA327-F2A0-472C-8A93-9A9C3E8B8B17}" dt="2018-11-17T23:45:30.753" v="1483" actId="1076"/>
          <ac:picMkLst>
            <pc:docMk/>
            <pc:sldMk cId="2754380824" sldId="322"/>
            <ac:picMk id="6" creationId="{8E98A0C5-8F30-4433-93B0-52974C84990A}"/>
          </ac:picMkLst>
        </pc:picChg>
      </pc:sldChg>
      <pc:sldChg chg="addSp delSp modSp delAnim">
        <pc:chgData name="Monica Pope" userId="f452de3445d0aa3f" providerId="Windows Live" clId="Web-{D96CA327-F2A0-472C-8A93-9A9C3E8B8B17}" dt="2018-11-17T23:44:58.472" v="1475" actId="1076"/>
        <pc:sldMkLst>
          <pc:docMk/>
          <pc:sldMk cId="1068742405" sldId="323"/>
        </pc:sldMkLst>
        <pc:spChg chg="add del">
          <ac:chgData name="Monica Pope" userId="f452de3445d0aa3f" providerId="Windows Live" clId="Web-{D96CA327-F2A0-472C-8A93-9A9C3E8B8B17}" dt="2018-11-17T23:43:26.112" v="1375"/>
          <ac:spMkLst>
            <pc:docMk/>
            <pc:sldMk cId="1068742405" sldId="323"/>
            <ac:spMk id="5" creationId="{DF2996DF-BA49-4F56-82CE-1A56885F1CC3}"/>
          </ac:spMkLst>
        </pc:spChg>
        <pc:spChg chg="add del">
          <ac:chgData name="Monica Pope" userId="f452de3445d0aa3f" providerId="Windows Live" clId="Web-{D96CA327-F2A0-472C-8A93-9A9C3E8B8B17}" dt="2018-11-17T23:43:23.456" v="1374"/>
          <ac:spMkLst>
            <pc:docMk/>
            <pc:sldMk cId="1068742405" sldId="323"/>
            <ac:spMk id="9" creationId="{4A5FF721-929C-4F1F-8EC9-FC9C2E5A5A0D}"/>
          </ac:spMkLst>
        </pc:spChg>
        <pc:spChg chg="add mod">
          <ac:chgData name="Monica Pope" userId="f452de3445d0aa3f" providerId="Windows Live" clId="Web-{D96CA327-F2A0-472C-8A93-9A9C3E8B8B17}" dt="2018-11-17T23:44:58.472" v="1475" actId="1076"/>
          <ac:spMkLst>
            <pc:docMk/>
            <pc:sldMk cId="1068742405" sldId="323"/>
            <ac:spMk id="10" creationId="{1396EC7D-F4C4-4EF7-AEFF-21F0D7B18BAF}"/>
          </ac:spMkLst>
        </pc:spChg>
        <pc:grpChg chg="del mod">
          <ac:chgData name="Monica Pope" userId="f452de3445d0aa3f" providerId="Windows Live" clId="Web-{D96CA327-F2A0-472C-8A93-9A9C3E8B8B17}" dt="2018-11-17T23:43:00.628" v="1371"/>
          <ac:grpSpMkLst>
            <pc:docMk/>
            <pc:sldMk cId="1068742405" sldId="323"/>
            <ac:grpSpMk id="8" creationId="{E348AD80-3B12-43CE-8232-803F3674F25B}"/>
          </ac:grpSpMkLst>
        </pc:grpChg>
      </pc:sldChg>
      <pc:sldChg chg="modSp">
        <pc:chgData name="Monica Pope" userId="f452de3445d0aa3f" providerId="Windows Live" clId="Web-{D96CA327-F2A0-472C-8A93-9A9C3E8B8B17}" dt="2018-11-17T23:38:34.736" v="1285" actId="20577"/>
        <pc:sldMkLst>
          <pc:docMk/>
          <pc:sldMk cId="4004775819" sldId="329"/>
        </pc:sldMkLst>
        <pc:spChg chg="mod">
          <ac:chgData name="Monica Pope" userId="f452de3445d0aa3f" providerId="Windows Live" clId="Web-{D96CA327-F2A0-472C-8A93-9A9C3E8B8B17}" dt="2018-11-17T23:38:34.736" v="1285" actId="20577"/>
          <ac:spMkLst>
            <pc:docMk/>
            <pc:sldMk cId="4004775819" sldId="329"/>
            <ac:spMk id="2074" creationId="{00000000-0000-0000-0000-000000000000}"/>
          </ac:spMkLst>
        </pc:spChg>
      </pc:sldChg>
      <pc:sldChg chg="modSp">
        <pc:chgData name="Monica Pope" userId="f452de3445d0aa3f" providerId="Windows Live" clId="Web-{D96CA327-F2A0-472C-8A93-9A9C3E8B8B17}" dt="2018-11-17T23:35:43.792" v="1204" actId="14100"/>
        <pc:sldMkLst>
          <pc:docMk/>
          <pc:sldMk cId="4068129697" sldId="330"/>
        </pc:sldMkLst>
        <pc:spChg chg="mod">
          <ac:chgData name="Monica Pope" userId="f452de3445d0aa3f" providerId="Windows Live" clId="Web-{D96CA327-F2A0-472C-8A93-9A9C3E8B8B17}" dt="2018-11-17T23:35:39.903" v="1203" actId="1076"/>
          <ac:spMkLst>
            <pc:docMk/>
            <pc:sldMk cId="4068129697" sldId="330"/>
            <ac:spMk id="8" creationId="{0546DE52-4EC7-407B-AE53-18A9641AE95D}"/>
          </ac:spMkLst>
        </pc:spChg>
        <pc:picChg chg="mod">
          <ac:chgData name="Monica Pope" userId="f452de3445d0aa3f" providerId="Windows Live" clId="Web-{D96CA327-F2A0-472C-8A93-9A9C3E8B8B17}" dt="2018-11-17T23:35:43.792" v="1204" actId="14100"/>
          <ac:picMkLst>
            <pc:docMk/>
            <pc:sldMk cId="4068129697" sldId="330"/>
            <ac:picMk id="4" creationId="{4AE9B008-82D7-482D-B2BD-240321DD4E86}"/>
          </ac:picMkLst>
        </pc:picChg>
      </pc:sldChg>
      <pc:sldChg chg="addSp delSp delAnim">
        <pc:chgData name="Monica Pope" userId="f452de3445d0aa3f" providerId="Windows Live" clId="Web-{D96CA327-F2A0-472C-8A93-9A9C3E8B8B17}" dt="2018-11-17T23:38:00.078" v="1280"/>
        <pc:sldMkLst>
          <pc:docMk/>
          <pc:sldMk cId="1172828729" sldId="333"/>
        </pc:sldMkLst>
        <pc:spChg chg="del">
          <ac:chgData name="Monica Pope" userId="f452de3445d0aa3f" providerId="Windows Live" clId="Web-{D96CA327-F2A0-472C-8A93-9A9C3E8B8B17}" dt="2018-11-17T23:37:55.922" v="1279"/>
          <ac:spMkLst>
            <pc:docMk/>
            <pc:sldMk cId="1172828729" sldId="333"/>
            <ac:spMk id="5" creationId="{5F139B29-DEEF-44B4-A328-84EF8173372E}"/>
          </ac:spMkLst>
        </pc:spChg>
        <pc:spChg chg="add">
          <ac:chgData name="Monica Pope" userId="f452de3445d0aa3f" providerId="Windows Live" clId="Web-{D96CA327-F2A0-472C-8A93-9A9C3E8B8B17}" dt="2018-11-17T23:38:00.078" v="1280"/>
          <ac:spMkLst>
            <pc:docMk/>
            <pc:sldMk cId="1172828729" sldId="333"/>
            <ac:spMk id="8" creationId="{0A6FAAC9-3387-48F3-8B41-5C06CDFA2AD8}"/>
          </ac:spMkLst>
        </pc:spChg>
      </pc:sldChg>
      <pc:sldChg chg="modSp">
        <pc:chgData name="Monica Pope" userId="f452de3445d0aa3f" providerId="Windows Live" clId="Web-{D96CA327-F2A0-472C-8A93-9A9C3E8B8B17}" dt="2018-11-17T23:41:57.737" v="1369" actId="1076"/>
        <pc:sldMkLst>
          <pc:docMk/>
          <pc:sldMk cId="2347990391" sldId="334"/>
        </pc:sldMkLst>
        <pc:spChg chg="mod">
          <ac:chgData name="Monica Pope" userId="f452de3445d0aa3f" providerId="Windows Live" clId="Web-{D96CA327-F2A0-472C-8A93-9A9C3E8B8B17}" dt="2018-11-17T23:41:51.955" v="1368" actId="14100"/>
          <ac:spMkLst>
            <pc:docMk/>
            <pc:sldMk cId="2347990391" sldId="334"/>
            <ac:spMk id="4" creationId="{9AD3AF26-24F5-434C-9614-3648FD26DDB1}"/>
          </ac:spMkLst>
        </pc:spChg>
        <pc:spChg chg="mod">
          <ac:chgData name="Monica Pope" userId="f452de3445d0aa3f" providerId="Windows Live" clId="Web-{D96CA327-F2A0-472C-8A93-9A9C3E8B8B17}" dt="2018-11-17T23:41:57.737" v="1369" actId="1076"/>
          <ac:spMkLst>
            <pc:docMk/>
            <pc:sldMk cId="2347990391" sldId="334"/>
            <ac:spMk id="5" creationId="{5F139B29-DEEF-44B4-A328-84EF8173372E}"/>
          </ac:spMkLst>
        </pc:spChg>
      </pc:sldChg>
      <pc:sldChg chg="addSp delSp modSp delAnim">
        <pc:chgData name="Monica Pope" userId="f452de3445d0aa3f" providerId="Windows Live" clId="Web-{D96CA327-F2A0-472C-8A93-9A9C3E8B8B17}" dt="2018-11-17T23:37:36.996" v="1278" actId="14100"/>
        <pc:sldMkLst>
          <pc:docMk/>
          <pc:sldMk cId="919840697" sldId="335"/>
        </pc:sldMkLst>
        <pc:spChg chg="mod">
          <ac:chgData name="Monica Pope" userId="f452de3445d0aa3f" providerId="Windows Live" clId="Web-{D96CA327-F2A0-472C-8A93-9A9C3E8B8B17}" dt="2018-11-17T23:37:14.543" v="1232" actId="20577"/>
          <ac:spMkLst>
            <pc:docMk/>
            <pc:sldMk cId="919840697" sldId="335"/>
            <ac:spMk id="4" creationId="{9AD3AF26-24F5-434C-9614-3648FD26DDB1}"/>
          </ac:spMkLst>
        </pc:spChg>
        <pc:spChg chg="add mod">
          <ac:chgData name="Monica Pope" userId="f452de3445d0aa3f" providerId="Windows Live" clId="Web-{D96CA327-F2A0-472C-8A93-9A9C3E8B8B17}" dt="2018-11-17T23:37:36.996" v="1278" actId="14100"/>
          <ac:spMkLst>
            <pc:docMk/>
            <pc:sldMk cId="919840697" sldId="335"/>
            <ac:spMk id="5" creationId="{034C315A-78B5-481B-9176-CE48D01F08E4}"/>
          </ac:spMkLst>
        </pc:spChg>
        <pc:spChg chg="del">
          <ac:chgData name="Monica Pope" userId="f452de3445d0aa3f" providerId="Windows Live" clId="Web-{D96CA327-F2A0-472C-8A93-9A9C3E8B8B17}" dt="2018-11-17T23:36:27.902" v="1213"/>
          <ac:spMkLst>
            <pc:docMk/>
            <pc:sldMk cId="919840697" sldId="335"/>
            <ac:spMk id="7" creationId="{65AF842F-9C22-4551-B275-C563999A450A}"/>
          </ac:spMkLst>
        </pc:spChg>
      </pc:sldChg>
      <pc:sldChg chg="addSp delSp modSp addAnim delAnim">
        <pc:chgData name="Monica Pope" userId="f452de3445d0aa3f" providerId="Windows Live" clId="Web-{D96CA327-F2A0-472C-8A93-9A9C3E8B8B17}" dt="2018-11-17T23:47:36.676" v="1508" actId="1076"/>
        <pc:sldMkLst>
          <pc:docMk/>
          <pc:sldMk cId="455334081" sldId="337"/>
        </pc:sldMkLst>
        <pc:spChg chg="add mod">
          <ac:chgData name="Monica Pope" userId="f452de3445d0aa3f" providerId="Windows Live" clId="Web-{D96CA327-F2A0-472C-8A93-9A9C3E8B8B17}" dt="2018-11-17T23:47:26.098" v="1506" actId="1076"/>
          <ac:spMkLst>
            <pc:docMk/>
            <pc:sldMk cId="455334081" sldId="337"/>
            <ac:spMk id="9" creationId="{68AF80F5-53FA-4C51-BB5B-4FB68EC463A7}"/>
          </ac:spMkLst>
        </pc:spChg>
        <pc:spChg chg="del">
          <ac:chgData name="Monica Pope" userId="f452de3445d0aa3f" providerId="Windows Live" clId="Web-{D96CA327-F2A0-472C-8A93-9A9C3E8B8B17}" dt="2018-11-17T23:46:47.738" v="1499"/>
          <ac:spMkLst>
            <pc:docMk/>
            <pc:sldMk cId="455334081" sldId="337"/>
            <ac:spMk id="2144" creationId="{00000000-0000-0000-0000-000000000000}"/>
          </ac:spMkLst>
        </pc:spChg>
        <pc:spChg chg="del">
          <ac:chgData name="Monica Pope" userId="f452de3445d0aa3f" providerId="Windows Live" clId="Web-{D96CA327-F2A0-472C-8A93-9A9C3E8B8B17}" dt="2018-11-17T23:46:43.738" v="1498"/>
          <ac:spMkLst>
            <pc:docMk/>
            <pc:sldMk cId="455334081" sldId="337"/>
            <ac:spMk id="2145" creationId="{00000000-0000-0000-0000-000000000000}"/>
          </ac:spMkLst>
        </pc:spChg>
        <pc:picChg chg="add mod">
          <ac:chgData name="Monica Pope" userId="f452de3445d0aa3f" providerId="Windows Live" clId="Web-{D96CA327-F2A0-472C-8A93-9A9C3E8B8B17}" dt="2018-11-17T23:47:36.676" v="1508" actId="1076"/>
          <ac:picMkLst>
            <pc:docMk/>
            <pc:sldMk cId="455334081" sldId="337"/>
            <ac:picMk id="2" creationId="{D330E5D0-AB7D-4934-9980-C7EC7FFB5DC0}"/>
          </ac:picMkLst>
        </pc:picChg>
        <pc:picChg chg="del">
          <ac:chgData name="Monica Pope" userId="f452de3445d0aa3f" providerId="Windows Live" clId="Web-{D96CA327-F2A0-472C-8A93-9A9C3E8B8B17}" dt="2018-11-17T22:22:11.224" v="3"/>
          <ac:picMkLst>
            <pc:docMk/>
            <pc:sldMk cId="455334081" sldId="337"/>
            <ac:picMk id="2141" creationId="{00000000-0000-0000-0000-000000000000}"/>
          </ac:picMkLst>
        </pc:picChg>
      </pc:sldChg>
      <pc:sldChg chg="modSp">
        <pc:chgData name="Monica Pope" userId="f452de3445d0aa3f" providerId="Windows Live" clId="Web-{D96CA327-F2A0-472C-8A93-9A9C3E8B8B17}" dt="2018-11-17T23:45:56.972" v="1489" actId="1076"/>
        <pc:sldMkLst>
          <pc:docMk/>
          <pc:sldMk cId="1494548771" sldId="338"/>
        </pc:sldMkLst>
        <pc:spChg chg="mod">
          <ac:chgData name="Monica Pope" userId="f452de3445d0aa3f" providerId="Windows Live" clId="Web-{D96CA327-F2A0-472C-8A93-9A9C3E8B8B17}" dt="2018-11-17T23:45:56.972" v="1489" actId="1076"/>
          <ac:spMkLst>
            <pc:docMk/>
            <pc:sldMk cId="1494548771" sldId="338"/>
            <ac:spMk id="4" creationId="{9AD3AF26-24F5-434C-9614-3648FD26DDB1}"/>
          </ac:spMkLst>
        </pc:spChg>
        <pc:picChg chg="mod">
          <ac:chgData name="Monica Pope" userId="f452de3445d0aa3f" providerId="Windows Live" clId="Web-{D96CA327-F2A0-472C-8A93-9A9C3E8B8B17}" dt="2018-11-17T23:45:50.035" v="1488" actId="1076"/>
          <ac:picMkLst>
            <pc:docMk/>
            <pc:sldMk cId="1494548771" sldId="338"/>
            <ac:picMk id="6" creationId="{8E98A0C5-8F30-4433-93B0-52974C84990A}"/>
          </ac:picMkLst>
        </pc:picChg>
      </pc:sldChg>
      <pc:sldChg chg="modSp">
        <pc:chgData name="Monica Pope" userId="f452de3445d0aa3f" providerId="Windows Live" clId="Web-{D96CA327-F2A0-472C-8A93-9A9C3E8B8B17}" dt="2018-11-17T23:46:22.629" v="1496" actId="1076"/>
        <pc:sldMkLst>
          <pc:docMk/>
          <pc:sldMk cId="2081096036" sldId="339"/>
        </pc:sldMkLst>
        <pc:spChg chg="mod">
          <ac:chgData name="Monica Pope" userId="f452de3445d0aa3f" providerId="Windows Live" clId="Web-{D96CA327-F2A0-472C-8A93-9A9C3E8B8B17}" dt="2018-11-17T23:46:22.629" v="1496" actId="1076"/>
          <ac:spMkLst>
            <pc:docMk/>
            <pc:sldMk cId="2081096036" sldId="339"/>
            <ac:spMk id="4" creationId="{9AD3AF26-24F5-434C-9614-3648FD26DDB1}"/>
          </ac:spMkLst>
        </pc:spChg>
        <pc:picChg chg="mod">
          <ac:chgData name="Monica Pope" userId="f452de3445d0aa3f" providerId="Windows Live" clId="Web-{D96CA327-F2A0-472C-8A93-9A9C3E8B8B17}" dt="2018-11-17T23:46:18.410" v="1495" actId="1076"/>
          <ac:picMkLst>
            <pc:docMk/>
            <pc:sldMk cId="2081096036" sldId="339"/>
            <ac:picMk id="6" creationId="{8E98A0C5-8F30-4433-93B0-52974C84990A}"/>
          </ac:picMkLst>
        </pc:picChg>
      </pc:sldChg>
      <pc:sldChg chg="modSp">
        <pc:chgData name="Monica Pope" userId="f452de3445d0aa3f" providerId="Windows Live" clId="Web-{D96CA327-F2A0-472C-8A93-9A9C3E8B8B17}" dt="2018-11-17T23:13:19.273" v="849" actId="1076"/>
        <pc:sldMkLst>
          <pc:docMk/>
          <pc:sldMk cId="841274590" sldId="341"/>
        </pc:sldMkLst>
        <pc:spChg chg="mod">
          <ac:chgData name="Monica Pope" userId="f452de3445d0aa3f" providerId="Windows Live" clId="Web-{D96CA327-F2A0-472C-8A93-9A9C3E8B8B17}" dt="2018-11-17T23:13:19.273" v="849" actId="1076"/>
          <ac:spMkLst>
            <pc:docMk/>
            <pc:sldMk cId="841274590" sldId="341"/>
            <ac:spMk id="6" creationId="{13F424D0-B018-46C6-A123-E6F0E7B9375C}"/>
          </ac:spMkLst>
        </pc:spChg>
        <pc:spChg chg="mod">
          <ac:chgData name="Monica Pope" userId="f452de3445d0aa3f" providerId="Windows Live" clId="Web-{D96CA327-F2A0-472C-8A93-9A9C3E8B8B17}" dt="2018-11-17T23:12:59.054" v="842" actId="20577"/>
          <ac:spMkLst>
            <pc:docMk/>
            <pc:sldMk cId="841274590" sldId="341"/>
            <ac:spMk id="7" creationId="{3DEC2472-CE7D-424C-9193-6C463FC8F96E}"/>
          </ac:spMkLst>
        </pc:spChg>
        <pc:spChg chg="mod">
          <ac:chgData name="Monica Pope" userId="f452de3445d0aa3f" providerId="Windows Live" clId="Web-{D96CA327-F2A0-472C-8A93-9A9C3E8B8B17}" dt="2018-11-17T23:13:13.945" v="848" actId="1076"/>
          <ac:spMkLst>
            <pc:docMk/>
            <pc:sldMk cId="841274590" sldId="341"/>
            <ac:spMk id="8" creationId="{5BD99CE0-E145-4A80-82BA-57263D893CEF}"/>
          </ac:spMkLst>
        </pc:spChg>
        <pc:picChg chg="mod">
          <ac:chgData name="Monica Pope" userId="f452de3445d0aa3f" providerId="Windows Live" clId="Web-{D96CA327-F2A0-472C-8A93-9A9C3E8B8B17}" dt="2018-11-17T23:12:48.320" v="838" actId="1076"/>
          <ac:picMkLst>
            <pc:docMk/>
            <pc:sldMk cId="841274590" sldId="341"/>
            <ac:picMk id="5" creationId="{83B4D06F-33A7-42DA-A3E6-5490953A4A1B}"/>
          </ac:picMkLst>
        </pc:picChg>
      </pc:sldChg>
      <pc:sldChg chg="modSp">
        <pc:chgData name="Monica Pope" userId="f452de3445d0aa3f" providerId="Windows Live" clId="Web-{D96CA327-F2A0-472C-8A93-9A9C3E8B8B17}" dt="2018-11-17T23:17:55.838" v="903" actId="1076"/>
        <pc:sldMkLst>
          <pc:docMk/>
          <pc:sldMk cId="1035652762" sldId="344"/>
        </pc:sldMkLst>
        <pc:spChg chg="mod">
          <ac:chgData name="Monica Pope" userId="f452de3445d0aa3f" providerId="Windows Live" clId="Web-{D96CA327-F2A0-472C-8A93-9A9C3E8B8B17}" dt="2018-11-17T23:17:55.838" v="903" actId="1076"/>
          <ac:spMkLst>
            <pc:docMk/>
            <pc:sldMk cId="1035652762" sldId="344"/>
            <ac:spMk id="8" creationId="{932A3DF9-6439-462D-B95B-E8552FBAA897}"/>
          </ac:spMkLst>
        </pc:spChg>
        <pc:spChg chg="mod">
          <ac:chgData name="Monica Pope" userId="f452de3445d0aa3f" providerId="Windows Live" clId="Web-{D96CA327-F2A0-472C-8A93-9A9C3E8B8B17}" dt="2018-11-17T23:16:33.963" v="884" actId="1076"/>
          <ac:spMkLst>
            <pc:docMk/>
            <pc:sldMk cId="1035652762" sldId="344"/>
            <ac:spMk id="9" creationId="{D06B9D24-7AF3-4FEF-AE30-2E92BBEAD829}"/>
          </ac:spMkLst>
        </pc:spChg>
        <pc:spChg chg="mod">
          <ac:chgData name="Monica Pope" userId="f452de3445d0aa3f" providerId="Windows Live" clId="Web-{D96CA327-F2A0-472C-8A93-9A9C3E8B8B17}" dt="2018-11-17T23:17:40.150" v="898" actId="1076"/>
          <ac:spMkLst>
            <pc:docMk/>
            <pc:sldMk cId="1035652762" sldId="344"/>
            <ac:spMk id="10" creationId="{59D5827D-2EEC-4728-B4F6-1B9B5631DEED}"/>
          </ac:spMkLst>
        </pc:spChg>
        <pc:spChg chg="mod">
          <ac:chgData name="Monica Pope" userId="f452de3445d0aa3f" providerId="Windows Live" clId="Web-{D96CA327-F2A0-472C-8A93-9A9C3E8B8B17}" dt="2018-11-17T23:17:21.322" v="897" actId="1076"/>
          <ac:spMkLst>
            <pc:docMk/>
            <pc:sldMk cId="1035652762" sldId="344"/>
            <ac:spMk id="11" creationId="{687E207D-9A1C-4F60-A64A-4675ABEC315A}"/>
          </ac:spMkLst>
        </pc:spChg>
        <pc:spChg chg="mod">
          <ac:chgData name="Monica Pope" userId="f452de3445d0aa3f" providerId="Windows Live" clId="Web-{D96CA327-F2A0-472C-8A93-9A9C3E8B8B17}" dt="2018-11-17T23:16:58.775" v="888" actId="20577"/>
          <ac:spMkLst>
            <pc:docMk/>
            <pc:sldMk cId="1035652762" sldId="344"/>
            <ac:spMk id="12" creationId="{D8E170A9-36AE-489B-BD72-7DA796DB42E6}"/>
          </ac:spMkLst>
        </pc:spChg>
      </pc:sldChg>
      <pc:sldChg chg="delSp modSp ord delAnim">
        <pc:chgData name="Monica Pope" userId="f452de3445d0aa3f" providerId="Windows Live" clId="Web-{D96CA327-F2A0-472C-8A93-9A9C3E8B8B17}" dt="2018-11-17T23:20:23.141" v="933" actId="20577"/>
        <pc:sldMkLst>
          <pc:docMk/>
          <pc:sldMk cId="2729952139" sldId="345"/>
        </pc:sldMkLst>
        <pc:spChg chg="mod">
          <ac:chgData name="Monica Pope" userId="f452de3445d0aa3f" providerId="Windows Live" clId="Web-{D96CA327-F2A0-472C-8A93-9A9C3E8B8B17}" dt="2018-11-17T23:20:23.141" v="933" actId="20577"/>
          <ac:spMkLst>
            <pc:docMk/>
            <pc:sldMk cId="2729952139" sldId="345"/>
            <ac:spMk id="1647" creationId="{00000000-0000-0000-0000-000000000000}"/>
          </ac:spMkLst>
        </pc:spChg>
        <pc:spChg chg="del">
          <ac:chgData name="Monica Pope" userId="f452de3445d0aa3f" providerId="Windows Live" clId="Web-{D96CA327-F2A0-472C-8A93-9A9C3E8B8B17}" dt="2018-11-17T22:32:08.723" v="66"/>
          <ac:spMkLst>
            <pc:docMk/>
            <pc:sldMk cId="2729952139" sldId="345"/>
            <ac:spMk id="1649" creationId="{00000000-0000-0000-0000-000000000000}"/>
          </ac:spMkLst>
        </pc:spChg>
      </pc:sldChg>
      <pc:sldChg chg="modSp">
        <pc:chgData name="Monica Pope" userId="f452de3445d0aa3f" providerId="Windows Live" clId="Web-{D96CA327-F2A0-472C-8A93-9A9C3E8B8B17}" dt="2018-11-17T23:56:13.707" v="1595" actId="20577"/>
        <pc:sldMkLst>
          <pc:docMk/>
          <pc:sldMk cId="2669581739" sldId="347"/>
        </pc:sldMkLst>
        <pc:spChg chg="mod">
          <ac:chgData name="Monica Pope" userId="f452de3445d0aa3f" providerId="Windows Live" clId="Web-{D96CA327-F2A0-472C-8A93-9A9C3E8B8B17}" dt="2018-11-17T23:56:13.707" v="1595" actId="20577"/>
          <ac:spMkLst>
            <pc:docMk/>
            <pc:sldMk cId="2669581739" sldId="347"/>
            <ac:spMk id="2230" creationId="{00000000-0000-0000-0000-000000000000}"/>
          </ac:spMkLst>
        </pc:spChg>
        <pc:picChg chg="mod modCrop">
          <ac:chgData name="Monica Pope" userId="f452de3445d0aa3f" providerId="Windows Live" clId="Web-{D96CA327-F2A0-472C-8A93-9A9C3E8B8B17}" dt="2018-11-17T23:55:39.910" v="1590"/>
          <ac:picMkLst>
            <pc:docMk/>
            <pc:sldMk cId="2669581739" sldId="347"/>
            <ac:picMk id="2" creationId="{8A1C4395-07D1-4865-B321-72E00DE1F849}"/>
          </ac:picMkLst>
        </pc:picChg>
      </pc:sldChg>
      <pc:sldChg chg="modSp">
        <pc:chgData name="Monica Pope" userId="f452de3445d0aa3f" providerId="Windows Live" clId="Web-{D96CA327-F2A0-472C-8A93-9A9C3E8B8B17}" dt="2018-11-17T23:56:55.834" v="1601" actId="20577"/>
        <pc:sldMkLst>
          <pc:docMk/>
          <pc:sldMk cId="3950085649" sldId="348"/>
        </pc:sldMkLst>
        <pc:spChg chg="mod">
          <ac:chgData name="Monica Pope" userId="f452de3445d0aa3f" providerId="Windows Live" clId="Web-{D96CA327-F2A0-472C-8A93-9A9C3E8B8B17}" dt="2018-11-17T23:56:55.834" v="1601" actId="20577"/>
          <ac:spMkLst>
            <pc:docMk/>
            <pc:sldMk cId="3950085649" sldId="348"/>
            <ac:spMk id="2239" creationId="{00000000-0000-0000-0000-000000000000}"/>
          </ac:spMkLst>
        </pc:spChg>
        <pc:picChg chg="mod modCrop">
          <ac:chgData name="Monica Pope" userId="f452de3445d0aa3f" providerId="Windows Live" clId="Web-{D96CA327-F2A0-472C-8A93-9A9C3E8B8B17}" dt="2018-11-17T23:56:39.660" v="1597"/>
          <ac:picMkLst>
            <pc:docMk/>
            <pc:sldMk cId="3950085649" sldId="348"/>
            <ac:picMk id="2" creationId="{CDF5A813-C953-40AC-956D-D1E5A14356B6}"/>
          </ac:picMkLst>
        </pc:picChg>
      </pc:sldChg>
      <pc:sldChg chg="modSp">
        <pc:chgData name="Monica Pope" userId="f452de3445d0aa3f" providerId="Windows Live" clId="Web-{D96CA327-F2A0-472C-8A93-9A9C3E8B8B17}" dt="2018-11-17T22:58:37.111" v="534" actId="20577"/>
        <pc:sldMkLst>
          <pc:docMk/>
          <pc:sldMk cId="1995794822" sldId="363"/>
        </pc:sldMkLst>
        <pc:spChg chg="mod">
          <ac:chgData name="Monica Pope" userId="f452de3445d0aa3f" providerId="Windows Live" clId="Web-{D96CA327-F2A0-472C-8A93-9A9C3E8B8B17}" dt="2018-11-17T22:58:37.111" v="534" actId="20577"/>
          <ac:spMkLst>
            <pc:docMk/>
            <pc:sldMk cId="1995794822" sldId="363"/>
            <ac:spMk id="4" creationId="{A2233B4B-A49B-456D-ACD5-1870FC562542}"/>
          </ac:spMkLst>
        </pc:spChg>
      </pc:sldChg>
      <pc:sldChg chg="modSp">
        <pc:chgData name="Monica Pope" userId="f452de3445d0aa3f" providerId="Windows Live" clId="Web-{D96CA327-F2A0-472C-8A93-9A9C3E8B8B17}" dt="2018-11-17T22:59:34.596" v="579" actId="1076"/>
        <pc:sldMkLst>
          <pc:docMk/>
          <pc:sldMk cId="1380654029" sldId="364"/>
        </pc:sldMkLst>
        <pc:spChg chg="mod">
          <ac:chgData name="Monica Pope" userId="f452de3445d0aa3f" providerId="Windows Live" clId="Web-{D96CA327-F2A0-472C-8A93-9A9C3E8B8B17}" dt="2018-11-17T22:59:34.596" v="579" actId="1076"/>
          <ac:spMkLst>
            <pc:docMk/>
            <pc:sldMk cId="1380654029" sldId="364"/>
            <ac:spMk id="4" creationId="{A2233B4B-A49B-456D-ACD5-1870FC562542}"/>
          </ac:spMkLst>
        </pc:spChg>
      </pc:sldChg>
      <pc:sldChg chg="addSp delSp addAnim delAnim">
        <pc:chgData name="Monica Pope" userId="f452de3445d0aa3f" providerId="Windows Live" clId="Web-{D96CA327-F2A0-472C-8A93-9A9C3E8B8B17}" dt="2018-11-17T23:00:09.348" v="597"/>
        <pc:sldMkLst>
          <pc:docMk/>
          <pc:sldMk cId="3803541746" sldId="365"/>
        </pc:sldMkLst>
        <pc:spChg chg="del">
          <ac:chgData name="Monica Pope" userId="f452de3445d0aa3f" providerId="Windows Live" clId="Web-{D96CA327-F2A0-472C-8A93-9A9C3E8B8B17}" dt="2018-11-17T23:00:07.737" v="596"/>
          <ac:spMkLst>
            <pc:docMk/>
            <pc:sldMk cId="3803541746" sldId="365"/>
            <ac:spMk id="4" creationId="{A2233B4B-A49B-456D-ACD5-1870FC562542}"/>
          </ac:spMkLst>
        </pc:spChg>
        <pc:spChg chg="add">
          <ac:chgData name="Monica Pope" userId="f452de3445d0aa3f" providerId="Windows Live" clId="Web-{D96CA327-F2A0-472C-8A93-9A9C3E8B8B17}" dt="2018-11-17T23:00:09.348" v="597"/>
          <ac:spMkLst>
            <pc:docMk/>
            <pc:sldMk cId="3803541746" sldId="365"/>
            <ac:spMk id="5" creationId="{176300B6-3A21-43DD-8BFB-66FCCB8A934E}"/>
          </ac:spMkLst>
        </pc:spChg>
      </pc:sldChg>
      <pc:sldChg chg="addSp delSp addAnim delAnim">
        <pc:chgData name="Monica Pope" userId="f452de3445d0aa3f" providerId="Windows Live" clId="Web-{D96CA327-F2A0-472C-8A93-9A9C3E8B8B17}" dt="2018-11-17T23:01:16.081" v="664"/>
        <pc:sldMkLst>
          <pc:docMk/>
          <pc:sldMk cId="1570227774" sldId="366"/>
        </pc:sldMkLst>
        <pc:spChg chg="del">
          <ac:chgData name="Monica Pope" userId="f452de3445d0aa3f" providerId="Windows Live" clId="Web-{D96CA327-F2A0-472C-8A93-9A9C3E8B8B17}" dt="2018-11-17T23:01:14.706" v="663"/>
          <ac:spMkLst>
            <pc:docMk/>
            <pc:sldMk cId="1570227774" sldId="366"/>
            <ac:spMk id="4" creationId="{A2233B4B-A49B-456D-ACD5-1870FC562542}"/>
          </ac:spMkLst>
        </pc:spChg>
        <pc:spChg chg="add">
          <ac:chgData name="Monica Pope" userId="f452de3445d0aa3f" providerId="Windows Live" clId="Web-{D96CA327-F2A0-472C-8A93-9A9C3E8B8B17}" dt="2018-11-17T23:01:16.081" v="664"/>
          <ac:spMkLst>
            <pc:docMk/>
            <pc:sldMk cId="1570227774" sldId="366"/>
            <ac:spMk id="7" creationId="{599B5BD8-BE18-4DB5-BFDD-4D2C42127E91}"/>
          </ac:spMkLst>
        </pc:spChg>
      </pc:sldChg>
      <pc:sldChg chg="addSp modSp addAnim">
        <pc:chgData name="Monica Pope" userId="f452de3445d0aa3f" providerId="Windows Live" clId="Web-{D96CA327-F2A0-472C-8A93-9A9C3E8B8B17}" dt="2018-11-17T23:02:56.503" v="675" actId="20577"/>
        <pc:sldMkLst>
          <pc:docMk/>
          <pc:sldMk cId="3838877108" sldId="368"/>
        </pc:sldMkLst>
        <pc:spChg chg="mod">
          <ac:chgData name="Monica Pope" userId="f452de3445d0aa3f" providerId="Windows Live" clId="Web-{D96CA327-F2A0-472C-8A93-9A9C3E8B8B17}" dt="2018-11-17T23:02:39.269" v="668" actId="20577"/>
          <ac:spMkLst>
            <pc:docMk/>
            <pc:sldMk cId="3838877108" sldId="368"/>
            <ac:spMk id="4" creationId="{A2233B4B-A49B-456D-ACD5-1870FC562542}"/>
          </ac:spMkLst>
        </pc:spChg>
        <pc:spChg chg="add mod">
          <ac:chgData name="Monica Pope" userId="f452de3445d0aa3f" providerId="Windows Live" clId="Web-{D96CA327-F2A0-472C-8A93-9A9C3E8B8B17}" dt="2018-11-17T23:02:56.503" v="675" actId="20577"/>
          <ac:spMkLst>
            <pc:docMk/>
            <pc:sldMk cId="3838877108" sldId="368"/>
            <ac:spMk id="5" creationId="{B212917B-1103-4379-9E25-AE4D77FF83E8}"/>
          </ac:spMkLst>
        </pc:spChg>
      </pc:sldChg>
      <pc:sldChg chg="addSp delSp delAnim">
        <pc:chgData name="Monica Pope" userId="f452de3445d0aa3f" providerId="Windows Live" clId="Web-{D96CA327-F2A0-472C-8A93-9A9C3E8B8B17}" dt="2018-11-17T23:38:12.767" v="1282"/>
        <pc:sldMkLst>
          <pc:docMk/>
          <pc:sldMk cId="1601797730" sldId="369"/>
        </pc:sldMkLst>
        <pc:spChg chg="del">
          <ac:chgData name="Monica Pope" userId="f452de3445d0aa3f" providerId="Windows Live" clId="Web-{D96CA327-F2A0-472C-8A93-9A9C3E8B8B17}" dt="2018-11-17T23:38:11.236" v="1281"/>
          <ac:spMkLst>
            <pc:docMk/>
            <pc:sldMk cId="1601797730" sldId="369"/>
            <ac:spMk id="5" creationId="{5F139B29-DEEF-44B4-A328-84EF8173372E}"/>
          </ac:spMkLst>
        </pc:spChg>
        <pc:spChg chg="add">
          <ac:chgData name="Monica Pope" userId="f452de3445d0aa3f" providerId="Windows Live" clId="Web-{D96CA327-F2A0-472C-8A93-9A9C3E8B8B17}" dt="2018-11-17T23:38:12.767" v="1282"/>
          <ac:spMkLst>
            <pc:docMk/>
            <pc:sldMk cId="1601797730" sldId="369"/>
            <ac:spMk id="8" creationId="{7FB3D040-8F1E-4802-8AAE-3CD9EA48A6E6}"/>
          </ac:spMkLst>
        </pc:spChg>
      </pc:sldChg>
      <pc:sldChg chg="modSp">
        <pc:chgData name="Monica Pope" userId="f452de3445d0aa3f" providerId="Windows Live" clId="Web-{D96CA327-F2A0-472C-8A93-9A9C3E8B8B17}" dt="2018-11-17T23:41:03.330" v="1337" actId="20577"/>
        <pc:sldMkLst>
          <pc:docMk/>
          <pc:sldMk cId="544871435" sldId="370"/>
        </pc:sldMkLst>
        <pc:spChg chg="mod">
          <ac:chgData name="Monica Pope" userId="f452de3445d0aa3f" providerId="Windows Live" clId="Web-{D96CA327-F2A0-472C-8A93-9A9C3E8B8B17}" dt="2018-11-17T23:41:03.330" v="1337" actId="20577"/>
          <ac:spMkLst>
            <pc:docMk/>
            <pc:sldMk cId="544871435" sldId="370"/>
            <ac:spMk id="2083" creationId="{00000000-0000-0000-0000-000000000000}"/>
          </ac:spMkLst>
        </pc:spChg>
      </pc:sldChg>
      <pc:sldChg chg="modSp">
        <pc:chgData name="Monica Pope" userId="f452de3445d0aa3f" providerId="Windows Live" clId="Web-{D96CA327-F2A0-472C-8A93-9A9C3E8B8B17}" dt="2018-11-17T23:54:43.378" v="1588" actId="1076"/>
        <pc:sldMkLst>
          <pc:docMk/>
          <pc:sldMk cId="3798420360" sldId="376"/>
        </pc:sldMkLst>
        <pc:spChg chg="mod">
          <ac:chgData name="Monica Pope" userId="f452de3445d0aa3f" providerId="Windows Live" clId="Web-{D96CA327-F2A0-472C-8A93-9A9C3E8B8B17}" dt="2018-11-17T23:54:43.378" v="1588" actId="1076"/>
          <ac:spMkLst>
            <pc:docMk/>
            <pc:sldMk cId="3798420360" sldId="376"/>
            <ac:spMk id="2221" creationId="{00000000-0000-0000-0000-000000000000}"/>
          </ac:spMkLst>
        </pc:spChg>
        <pc:picChg chg="mod modCrop">
          <ac:chgData name="Monica Pope" userId="f452de3445d0aa3f" providerId="Windows Live" clId="Web-{D96CA327-F2A0-472C-8A93-9A9C3E8B8B17}" dt="2018-11-17T23:54:36.987" v="1586"/>
          <ac:picMkLst>
            <pc:docMk/>
            <pc:sldMk cId="3798420360" sldId="376"/>
            <ac:picMk id="2" creationId="{0DEF0B04-DA08-404C-9297-28D21701ACBF}"/>
          </ac:picMkLst>
        </pc:picChg>
      </pc:sldChg>
      <pc:sldChg chg="modSp">
        <pc:chgData name="Monica Pope" userId="f452de3445d0aa3f" providerId="Windows Live" clId="Web-{D96CA327-F2A0-472C-8A93-9A9C3E8B8B17}" dt="2018-11-17T23:58:36.147" v="1620" actId="1076"/>
        <pc:sldMkLst>
          <pc:docMk/>
          <pc:sldMk cId="3302747643" sldId="377"/>
        </pc:sldMkLst>
        <pc:spChg chg="mod">
          <ac:chgData name="Monica Pope" userId="f452de3445d0aa3f" providerId="Windows Live" clId="Web-{D96CA327-F2A0-472C-8A93-9A9C3E8B8B17}" dt="2018-11-17T23:58:36.147" v="1620" actId="1076"/>
          <ac:spMkLst>
            <pc:docMk/>
            <pc:sldMk cId="3302747643" sldId="377"/>
            <ac:spMk id="2248" creationId="{00000000-0000-0000-0000-000000000000}"/>
          </ac:spMkLst>
        </pc:spChg>
        <pc:picChg chg="mod modCrop">
          <ac:chgData name="Monica Pope" userId="f452de3445d0aa3f" providerId="Windows Live" clId="Web-{D96CA327-F2A0-472C-8A93-9A9C3E8B8B17}" dt="2018-11-17T23:57:22.459" v="1603"/>
          <ac:picMkLst>
            <pc:docMk/>
            <pc:sldMk cId="3302747643" sldId="377"/>
            <ac:picMk id="2" creationId="{7A91CDEE-F208-4965-A559-6CD58632944D}"/>
          </ac:picMkLst>
        </pc:picChg>
      </pc:sldChg>
      <pc:sldChg chg="modSp">
        <pc:chgData name="Monica Pope" userId="f452de3445d0aa3f" providerId="Windows Live" clId="Web-{D96CA327-F2A0-472C-8A93-9A9C3E8B8B17}" dt="2018-11-17T23:59:40.382" v="1627" actId="14100"/>
        <pc:sldMkLst>
          <pc:docMk/>
          <pc:sldMk cId="2666617486" sldId="378"/>
        </pc:sldMkLst>
        <pc:grpChg chg="mod">
          <ac:chgData name="Monica Pope" userId="f452de3445d0aa3f" providerId="Windows Live" clId="Web-{D96CA327-F2A0-472C-8A93-9A9C3E8B8B17}" dt="2018-11-17T23:59:40.382" v="1627" actId="14100"/>
          <ac:grpSpMkLst>
            <pc:docMk/>
            <pc:sldMk cId="2666617486" sldId="378"/>
            <ac:grpSpMk id="2256" creationId="{00000000-0000-0000-0000-000000000000}"/>
          </ac:grpSpMkLst>
        </pc:grpChg>
        <pc:picChg chg="mod modCrop">
          <ac:chgData name="Monica Pope" userId="f452de3445d0aa3f" providerId="Windows Live" clId="Web-{D96CA327-F2A0-472C-8A93-9A9C3E8B8B17}" dt="2018-11-17T23:59:00.053" v="1622"/>
          <ac:picMkLst>
            <pc:docMk/>
            <pc:sldMk cId="2666617486" sldId="378"/>
            <ac:picMk id="2" creationId="{73D76D12-4038-41C0-A5EA-73450B4A62C5}"/>
          </ac:picMkLst>
        </pc:picChg>
      </pc:sldChg>
      <pc:sldChg chg="addSp delSp modSp addAnim">
        <pc:chgData name="Monica Pope" userId="f452de3445d0aa3f" providerId="Windows Live" clId="Web-{D96CA327-F2A0-472C-8A93-9A9C3E8B8B17}" dt="2018-11-17T23:49:34.583" v="1533" actId="1076"/>
        <pc:sldMkLst>
          <pc:docMk/>
          <pc:sldMk cId="2172468707" sldId="379"/>
        </pc:sldMkLst>
        <pc:spChg chg="add mod">
          <ac:chgData name="Monica Pope" userId="f452de3445d0aa3f" providerId="Windows Live" clId="Web-{D96CA327-F2A0-472C-8A93-9A9C3E8B8B17}" dt="2018-11-17T23:49:34.583" v="1533" actId="1076"/>
          <ac:spMkLst>
            <pc:docMk/>
            <pc:sldMk cId="2172468707" sldId="379"/>
            <ac:spMk id="9" creationId="{DE5412AF-BA87-44A4-95C6-3DB854CB2609}"/>
          </ac:spMkLst>
        </pc:spChg>
        <pc:spChg chg="del">
          <ac:chgData name="Monica Pope" userId="f452de3445d0aa3f" providerId="Windows Live" clId="Web-{D96CA327-F2A0-472C-8A93-9A9C3E8B8B17}" dt="2018-11-17T23:47:52.223" v="1511"/>
          <ac:spMkLst>
            <pc:docMk/>
            <pc:sldMk cId="2172468707" sldId="379"/>
            <ac:spMk id="2153" creationId="{00000000-0000-0000-0000-000000000000}"/>
          </ac:spMkLst>
        </pc:spChg>
        <pc:spChg chg="del">
          <ac:chgData name="Monica Pope" userId="f452de3445d0aa3f" providerId="Windows Live" clId="Web-{D96CA327-F2A0-472C-8A93-9A9C3E8B8B17}" dt="2018-11-17T23:47:49.801" v="1510"/>
          <ac:spMkLst>
            <pc:docMk/>
            <pc:sldMk cId="2172468707" sldId="379"/>
            <ac:spMk id="2154" creationId="{00000000-0000-0000-0000-000000000000}"/>
          </ac:spMkLst>
        </pc:spChg>
        <pc:picChg chg="del">
          <ac:chgData name="Monica Pope" userId="f452de3445d0aa3f" providerId="Windows Live" clId="Web-{D96CA327-F2A0-472C-8A93-9A9C3E8B8B17}" dt="2018-11-17T22:22:20.178" v="5"/>
          <ac:picMkLst>
            <pc:docMk/>
            <pc:sldMk cId="2172468707" sldId="379"/>
            <ac:picMk id="2" creationId="{5AF2C3F5-4C90-485F-A230-AAE2588B2BAB}"/>
          </ac:picMkLst>
        </pc:picChg>
        <pc:picChg chg="add mod">
          <ac:chgData name="Monica Pope" userId="f452de3445d0aa3f" providerId="Windows Live" clId="Web-{D96CA327-F2A0-472C-8A93-9A9C3E8B8B17}" dt="2018-11-17T23:48:06.270" v="1515" actId="1076"/>
          <ac:picMkLst>
            <pc:docMk/>
            <pc:sldMk cId="2172468707" sldId="379"/>
            <ac:picMk id="3" creationId="{5AA5A85A-11AA-4AF3-AA3C-9991D72C546D}"/>
          </ac:picMkLst>
        </pc:picChg>
      </pc:sldChg>
      <pc:sldChg chg="addSp delSp modSp addAnim">
        <pc:chgData name="Monica Pope" userId="f452de3445d0aa3f" providerId="Windows Live" clId="Web-{D96CA327-F2A0-472C-8A93-9A9C3E8B8B17}" dt="2018-11-17T23:51:23.272" v="1556" actId="1076"/>
        <pc:sldMkLst>
          <pc:docMk/>
          <pc:sldMk cId="3472032327" sldId="380"/>
        </pc:sldMkLst>
        <pc:spChg chg="del">
          <ac:chgData name="Monica Pope" userId="f452de3445d0aa3f" providerId="Windows Live" clId="Web-{D96CA327-F2A0-472C-8A93-9A9C3E8B8B17}" dt="2018-11-17T23:50:03.241" v="1537"/>
          <ac:spMkLst>
            <pc:docMk/>
            <pc:sldMk cId="3472032327" sldId="380"/>
            <ac:spMk id="2162" creationId="{00000000-0000-0000-0000-000000000000}"/>
          </ac:spMkLst>
        </pc:spChg>
        <pc:spChg chg="mod">
          <ac:chgData name="Monica Pope" userId="f452de3445d0aa3f" providerId="Windows Live" clId="Web-{D96CA327-F2A0-472C-8A93-9A9C3E8B8B17}" dt="2018-11-17T23:51:23.272" v="1556" actId="1076"/>
          <ac:spMkLst>
            <pc:docMk/>
            <pc:sldMk cId="3472032327" sldId="380"/>
            <ac:spMk id="2163" creationId="{00000000-0000-0000-0000-000000000000}"/>
          </ac:spMkLst>
        </pc:spChg>
        <pc:picChg chg="del">
          <ac:chgData name="Monica Pope" userId="f452de3445d0aa3f" providerId="Windows Live" clId="Web-{D96CA327-F2A0-472C-8A93-9A9C3E8B8B17}" dt="2018-11-17T22:22:31.459" v="7"/>
          <ac:picMkLst>
            <pc:docMk/>
            <pc:sldMk cId="3472032327" sldId="380"/>
            <ac:picMk id="2" creationId="{1AEF1659-DD0B-4CAA-91FD-588751C6CCF7}"/>
          </ac:picMkLst>
        </pc:picChg>
        <pc:picChg chg="add mod">
          <ac:chgData name="Monica Pope" userId="f452de3445d0aa3f" providerId="Windows Live" clId="Web-{D96CA327-F2A0-472C-8A93-9A9C3E8B8B17}" dt="2018-11-17T23:50:16.647" v="1540" actId="14100"/>
          <ac:picMkLst>
            <pc:docMk/>
            <pc:sldMk cId="3472032327" sldId="380"/>
            <ac:picMk id="3" creationId="{BC49CC70-B895-4CB1-A28E-0C923D28111C}"/>
          </ac:picMkLst>
        </pc:picChg>
      </pc:sldChg>
      <pc:sldChg chg="addSp delSp modSp addAnim">
        <pc:chgData name="Monica Pope" userId="f452de3445d0aa3f" providerId="Windows Live" clId="Web-{D96CA327-F2A0-472C-8A93-9A9C3E8B8B17}" dt="2018-11-17T23:53:10.534" v="1581" actId="1076"/>
        <pc:sldMkLst>
          <pc:docMk/>
          <pc:sldMk cId="647947238" sldId="382"/>
        </pc:sldMkLst>
        <pc:spChg chg="mod">
          <ac:chgData name="Monica Pope" userId="f452de3445d0aa3f" providerId="Windows Live" clId="Web-{D96CA327-F2A0-472C-8A93-9A9C3E8B8B17}" dt="2018-11-17T23:53:10.534" v="1581" actId="1076"/>
          <ac:spMkLst>
            <pc:docMk/>
            <pc:sldMk cId="647947238" sldId="382"/>
            <ac:spMk id="2163" creationId="{00000000-0000-0000-0000-000000000000}"/>
          </ac:spMkLst>
        </pc:spChg>
        <pc:picChg chg="del">
          <ac:chgData name="Monica Pope" userId="f452de3445d0aa3f" providerId="Windows Live" clId="Web-{D96CA327-F2A0-472C-8A93-9A9C3E8B8B17}" dt="2018-11-17T22:22:46.321" v="9"/>
          <ac:picMkLst>
            <pc:docMk/>
            <pc:sldMk cId="647947238" sldId="382"/>
            <ac:picMk id="2" creationId="{10B8AE56-2762-430D-8E63-D72623A0AC3F}"/>
          </ac:picMkLst>
        </pc:picChg>
        <pc:picChg chg="add mod">
          <ac:chgData name="Monica Pope" userId="f452de3445d0aa3f" providerId="Windows Live" clId="Web-{D96CA327-F2A0-472C-8A93-9A9C3E8B8B17}" dt="2018-11-17T23:53:05.112" v="1580" actId="14100"/>
          <ac:picMkLst>
            <pc:docMk/>
            <pc:sldMk cId="647947238" sldId="382"/>
            <ac:picMk id="3" creationId="{73E7D632-79C2-4BE1-981E-509719A4D8EB}"/>
          </ac:picMkLst>
        </pc:picChg>
      </pc:sldChg>
      <pc:sldChg chg="modSp">
        <pc:chgData name="Monica Pope" userId="f452de3445d0aa3f" providerId="Windows Live" clId="Web-{D96CA327-F2A0-472C-8A93-9A9C3E8B8B17}" dt="2018-11-17T23:53:34.112" v="1584" actId="1076"/>
        <pc:sldMkLst>
          <pc:docMk/>
          <pc:sldMk cId="1481090786" sldId="384"/>
        </pc:sldMkLst>
        <pc:spChg chg="mod">
          <ac:chgData name="Monica Pope" userId="f452de3445d0aa3f" providerId="Windows Live" clId="Web-{D96CA327-F2A0-472C-8A93-9A9C3E8B8B17}" dt="2018-11-17T23:53:34.112" v="1584" actId="1076"/>
          <ac:spMkLst>
            <pc:docMk/>
            <pc:sldMk cId="1481090786" sldId="384"/>
            <ac:spMk id="2180" creationId="{00000000-0000-0000-0000-000000000000}"/>
          </ac:spMkLst>
        </pc:spChg>
      </pc:sldChg>
      <pc:sldChg chg="modSp ord">
        <pc:chgData name="Monica Pope" userId="f452de3445d0aa3f" providerId="Windows Live" clId="Web-{D96CA327-F2A0-472C-8A93-9A9C3E8B8B17}" dt="2018-11-17T23:20:35.844" v="934" actId="20577"/>
        <pc:sldMkLst>
          <pc:docMk/>
          <pc:sldMk cId="2518999651" sldId="385"/>
        </pc:sldMkLst>
        <pc:spChg chg="mod">
          <ac:chgData name="Monica Pope" userId="f452de3445d0aa3f" providerId="Windows Live" clId="Web-{D96CA327-F2A0-472C-8A93-9A9C3E8B8B17}" dt="2018-11-17T23:20:35.844" v="934" actId="20577"/>
          <ac:spMkLst>
            <pc:docMk/>
            <pc:sldMk cId="2518999651" sldId="385"/>
            <ac:spMk id="1649" creationId="{00000000-0000-0000-0000-000000000000}"/>
          </ac:spMkLst>
        </pc:spChg>
      </pc:sldChg>
      <pc:sldChg chg="addSp delSp modSp add replId">
        <pc:chgData name="Monica Pope" userId="f452de3445d0aa3f" providerId="Windows Live" clId="Web-{D96CA327-F2A0-472C-8A93-9A9C3E8B8B17}" dt="2018-11-17T23:14:44.165" v="865" actId="14100"/>
        <pc:sldMkLst>
          <pc:docMk/>
          <pc:sldMk cId="147997201" sldId="387"/>
        </pc:sldMkLst>
        <pc:spChg chg="mod">
          <ac:chgData name="Monica Pope" userId="f452de3445d0aa3f" providerId="Windows Live" clId="Web-{D96CA327-F2A0-472C-8A93-9A9C3E8B8B17}" dt="2018-11-17T23:14:26.383" v="862" actId="1076"/>
          <ac:spMkLst>
            <pc:docMk/>
            <pc:sldMk cId="147997201" sldId="387"/>
            <ac:spMk id="6" creationId="{77FB01DB-CA35-4BAD-9458-400662FB8DC8}"/>
          </ac:spMkLst>
        </pc:spChg>
        <pc:picChg chg="add mod">
          <ac:chgData name="Monica Pope" userId="f452de3445d0aa3f" providerId="Windows Live" clId="Web-{D96CA327-F2A0-472C-8A93-9A9C3E8B8B17}" dt="2018-11-17T23:14:44.165" v="865" actId="14100"/>
          <ac:picMkLst>
            <pc:docMk/>
            <pc:sldMk cId="147997201" sldId="387"/>
            <ac:picMk id="4" creationId="{979DEE2D-9F71-4C5E-A33B-7F662B33A6F0}"/>
          </ac:picMkLst>
        </pc:picChg>
        <pc:picChg chg="del">
          <ac:chgData name="Monica Pope" userId="f452de3445d0aa3f" providerId="Windows Live" clId="Web-{D96CA327-F2A0-472C-8A93-9A9C3E8B8B17}" dt="2018-11-17T22:23:37.842" v="12"/>
          <ac:picMkLst>
            <pc:docMk/>
            <pc:sldMk cId="147997201" sldId="387"/>
            <ac:picMk id="5" creationId="{5D297A5B-357A-495D-9527-D8C65C11ED04}"/>
          </ac:picMkLst>
        </pc:picChg>
      </pc:sldChg>
      <pc:sldChg chg="addSp modSp new">
        <pc:chgData name="Monica Pope" userId="f452de3445d0aa3f" providerId="Windows Live" clId="Web-{D96CA327-F2A0-472C-8A93-9A9C3E8B8B17}" dt="2018-11-17T23:15:17.025" v="871" actId="1076"/>
        <pc:sldMkLst>
          <pc:docMk/>
          <pc:sldMk cId="1773356897" sldId="389"/>
        </pc:sldMkLst>
        <pc:spChg chg="add mod">
          <ac:chgData name="Monica Pope" userId="f452de3445d0aa3f" providerId="Windows Live" clId="Web-{D96CA327-F2A0-472C-8A93-9A9C3E8B8B17}" dt="2018-11-17T23:15:17.025" v="871" actId="1076"/>
          <ac:spMkLst>
            <pc:docMk/>
            <pc:sldMk cId="1773356897" sldId="389"/>
            <ac:spMk id="4" creationId="{43180BB5-F0D8-4C9A-9D47-88CA6822EBA3}"/>
          </ac:spMkLst>
        </pc:spChg>
      </pc:sldChg>
      <pc:sldChg chg="modSp add">
        <pc:chgData name="Monica Pope" userId="f452de3445d0aa3f" providerId="Windows Live" clId="Web-{D96CA327-F2A0-472C-8A93-9A9C3E8B8B17}" dt="2018-11-17T23:21:21.688" v="943" actId="14100"/>
        <pc:sldMkLst>
          <pc:docMk/>
          <pc:sldMk cId="3222953903" sldId="391"/>
        </pc:sldMkLst>
        <pc:spChg chg="mod">
          <ac:chgData name="Monica Pope" userId="f452de3445d0aa3f" providerId="Windows Live" clId="Web-{D96CA327-F2A0-472C-8A93-9A9C3E8B8B17}" dt="2018-11-17T23:21:21.688" v="943" actId="14100"/>
          <ac:spMkLst>
            <pc:docMk/>
            <pc:sldMk cId="3222953903" sldId="391"/>
            <ac:spMk id="1649" creationId="{00000000-0000-0000-0000-000000000000}"/>
          </ac:spMkLst>
        </pc:spChg>
      </pc:sldChg>
      <pc:sldChg chg="add">
        <pc:chgData name="Monica Pope" userId="f452de3445d0aa3f" providerId="Windows Live" clId="Web-{D96CA327-F2A0-472C-8A93-9A9C3E8B8B17}" dt="2018-11-17T22:33:42.130" v="67"/>
        <pc:sldMkLst>
          <pc:docMk/>
          <pc:sldMk cId="1703333339" sldId="392"/>
        </pc:sldMkLst>
      </pc:sldChg>
      <pc:sldChg chg="add">
        <pc:chgData name="Monica Pope" userId="f452de3445d0aa3f" providerId="Windows Live" clId="Web-{D96CA327-F2A0-472C-8A93-9A9C3E8B8B17}" dt="2018-11-17T22:34:00.271" v="68"/>
        <pc:sldMkLst>
          <pc:docMk/>
          <pc:sldMk cId="3881086346" sldId="393"/>
        </pc:sldMkLst>
      </pc:sldChg>
      <pc:sldChg chg="addSp modSp new addAnim">
        <pc:chgData name="Monica Pope" userId="f452de3445d0aa3f" providerId="Windows Live" clId="Web-{D96CA327-F2A0-472C-8A93-9A9C3E8B8B17}" dt="2018-11-17T23:32:37.585" v="1170" actId="14100"/>
        <pc:sldMkLst>
          <pc:docMk/>
          <pc:sldMk cId="6543485" sldId="394"/>
        </pc:sldMkLst>
        <pc:spChg chg="add mod">
          <ac:chgData name="Monica Pope" userId="f452de3445d0aa3f" providerId="Windows Live" clId="Web-{D96CA327-F2A0-472C-8A93-9A9C3E8B8B17}" dt="2018-11-17T23:32:37.585" v="1170" actId="14100"/>
          <ac:spMkLst>
            <pc:docMk/>
            <pc:sldMk cId="6543485" sldId="394"/>
            <ac:spMk id="4" creationId="{D623C00E-2266-4CE4-9314-BD9E81AAF819}"/>
          </ac:spMkLst>
        </pc:spChg>
        <pc:picChg chg="add mod">
          <ac:chgData name="Monica Pope" userId="f452de3445d0aa3f" providerId="Windows Live" clId="Web-{D96CA327-F2A0-472C-8A93-9A9C3E8B8B17}" dt="2018-11-17T22:53:01.376" v="286" actId="1076"/>
          <ac:picMkLst>
            <pc:docMk/>
            <pc:sldMk cId="6543485" sldId="394"/>
            <ac:picMk id="6" creationId="{8FCB7841-4DB2-47C3-A2C4-D43F2193F105}"/>
          </ac:picMkLst>
        </pc:picChg>
      </pc:sldChg>
      <pc:sldChg chg="modSp add">
        <pc:chgData name="Monica Pope" userId="f452de3445d0aa3f" providerId="Windows Live" clId="Web-{D96CA327-F2A0-472C-8A93-9A9C3E8B8B17}" dt="2018-11-17T23:33:04.976" v="1171" actId="20577"/>
        <pc:sldMkLst>
          <pc:docMk/>
          <pc:sldMk cId="2619867480" sldId="396"/>
        </pc:sldMkLst>
        <pc:spChg chg="mod">
          <ac:chgData name="Monica Pope" userId="f452de3445d0aa3f" providerId="Windows Live" clId="Web-{D96CA327-F2A0-472C-8A93-9A9C3E8B8B17}" dt="2018-11-17T23:33:04.976" v="1171" actId="20577"/>
          <ac:spMkLst>
            <pc:docMk/>
            <pc:sldMk cId="2619867480" sldId="396"/>
            <ac:spMk id="5" creationId="{E19C722F-AD5D-4087-BE05-6038473016A1}"/>
          </ac:spMkLst>
        </pc:spChg>
      </pc:sldChg>
      <pc:sldChg chg="add">
        <pc:chgData name="Monica Pope" userId="f452de3445d0aa3f" providerId="Windows Live" clId="Web-{D96CA327-F2A0-472C-8A93-9A9C3E8B8B17}" dt="2018-11-17T22:55:15.423" v="467"/>
        <pc:sldMkLst>
          <pc:docMk/>
          <pc:sldMk cId="359009407" sldId="397"/>
        </pc:sldMkLst>
      </pc:sldChg>
      <pc:sldChg chg="addSp delSp modSp add replId">
        <pc:chgData name="Monica Pope" userId="f452de3445d0aa3f" providerId="Windows Live" clId="Web-{D96CA327-F2A0-472C-8A93-9A9C3E8B8B17}" dt="2018-11-17T23:06:20.223" v="769" actId="1076"/>
        <pc:sldMkLst>
          <pc:docMk/>
          <pc:sldMk cId="224696184" sldId="398"/>
        </pc:sldMkLst>
        <pc:spChg chg="mod">
          <ac:chgData name="Monica Pope" userId="f452de3445d0aa3f" providerId="Windows Live" clId="Web-{D96CA327-F2A0-472C-8A93-9A9C3E8B8B17}" dt="2018-11-17T23:06:20.223" v="769" actId="1076"/>
          <ac:spMkLst>
            <pc:docMk/>
            <pc:sldMk cId="224696184" sldId="398"/>
            <ac:spMk id="2" creationId="{00000000-0000-0000-0000-000000000000}"/>
          </ac:spMkLst>
        </pc:spChg>
        <pc:spChg chg="del">
          <ac:chgData name="Monica Pope" userId="f452de3445d0aa3f" providerId="Windows Live" clId="Web-{D96CA327-F2A0-472C-8A93-9A9C3E8B8B17}" dt="2018-11-17T23:04:21.894" v="679"/>
          <ac:spMkLst>
            <pc:docMk/>
            <pc:sldMk cId="224696184" sldId="398"/>
            <ac:spMk id="3" creationId="{00000000-0000-0000-0000-000000000000}"/>
          </ac:spMkLst>
        </pc:spChg>
        <pc:spChg chg="add del mod">
          <ac:chgData name="Monica Pope" userId="f452de3445d0aa3f" providerId="Windows Live" clId="Web-{D96CA327-F2A0-472C-8A93-9A9C3E8B8B17}" dt="2018-11-17T23:04:27.535" v="680"/>
          <ac:spMkLst>
            <pc:docMk/>
            <pc:sldMk cId="224696184" sldId="398"/>
            <ac:spMk id="5" creationId="{A97887EA-22B1-417A-A284-4465DC9D9302}"/>
          </ac:spMkLst>
        </pc:spChg>
      </pc:sldChg>
    </pc:docChg>
  </pc:docChgLst>
  <pc:docChgLst>
    <pc:chgData name="Monica Pope" userId="f452de3445d0aa3f" providerId="Windows Live" clId="Web-{36E92E30-D164-4261-B43D-363F452127F6}"/>
    <pc:docChg chg="addSld delSld modSld">
      <pc:chgData name="Monica Pope" userId="f452de3445d0aa3f" providerId="Windows Live" clId="Web-{36E92E30-D164-4261-B43D-363F452127F6}" dt="2018-11-17T22:19:43.658" v="16"/>
      <pc:docMkLst>
        <pc:docMk/>
      </pc:docMkLst>
      <pc:sldChg chg="modSp">
        <pc:chgData name="Monica Pope" userId="f452de3445d0aa3f" providerId="Windows Live" clId="Web-{36E92E30-D164-4261-B43D-363F452127F6}" dt="2018-11-17T22:18:21.762" v="7" actId="20577"/>
        <pc:sldMkLst>
          <pc:docMk/>
          <pc:sldMk cId="3244291076" sldId="264"/>
        </pc:sldMkLst>
        <pc:spChg chg="mod">
          <ac:chgData name="Monica Pope" userId="f452de3445d0aa3f" providerId="Windows Live" clId="Web-{36E92E30-D164-4261-B43D-363F452127F6}" dt="2018-11-17T22:18:21.762" v="7" actId="20577"/>
          <ac:spMkLst>
            <pc:docMk/>
            <pc:sldMk cId="3244291076" sldId="264"/>
            <ac:spMk id="1451" creationId="{00000000-0000-0000-0000-000000000000}"/>
          </ac:spMkLst>
        </pc:spChg>
      </pc:sldChg>
      <pc:sldChg chg="modSp">
        <pc:chgData name="Monica Pope" userId="f452de3445d0aa3f" providerId="Windows Live" clId="Web-{36E92E30-D164-4261-B43D-363F452127F6}" dt="2018-11-17T22:18:11.902" v="5" actId="20577"/>
        <pc:sldMkLst>
          <pc:docMk/>
          <pc:sldMk cId="3297870441" sldId="273"/>
        </pc:sldMkLst>
        <pc:spChg chg="mod">
          <ac:chgData name="Monica Pope" userId="f452de3445d0aa3f" providerId="Windows Live" clId="Web-{36E92E30-D164-4261-B43D-363F452127F6}" dt="2018-11-17T22:18:11.902" v="5" actId="20577"/>
          <ac:spMkLst>
            <pc:docMk/>
            <pc:sldMk cId="3297870441" sldId="273"/>
            <ac:spMk id="4" creationId="{A9E38059-1645-4724-9F1F-E543833BAFD8}"/>
          </ac:spMkLst>
        </pc:spChg>
      </pc:sldChg>
      <pc:sldChg chg="addSp delSp modSp">
        <pc:chgData name="Monica Pope" userId="f452de3445d0aa3f" providerId="Windows Live" clId="Web-{36E92E30-D164-4261-B43D-363F452127F6}" dt="2018-11-17T22:19:43.658" v="16"/>
        <pc:sldMkLst>
          <pc:docMk/>
          <pc:sldMk cId="1736597463" sldId="277"/>
        </pc:sldMkLst>
        <pc:spChg chg="del">
          <ac:chgData name="Monica Pope" userId="f452de3445d0aa3f" providerId="Windows Live" clId="Web-{36E92E30-D164-4261-B43D-363F452127F6}" dt="2018-11-17T22:19:43.658" v="16"/>
          <ac:spMkLst>
            <pc:docMk/>
            <pc:sldMk cId="1736597463" sldId="277"/>
            <ac:spMk id="4" creationId="{7BBAECAE-F064-4D32-BEA7-BFE935494A5D}"/>
          </ac:spMkLst>
        </pc:spChg>
        <pc:spChg chg="mod">
          <ac:chgData name="Monica Pope" userId="f452de3445d0aa3f" providerId="Windows Live" clId="Web-{36E92E30-D164-4261-B43D-363F452127F6}" dt="2018-11-17T22:19:12.439" v="12" actId="1076"/>
          <ac:spMkLst>
            <pc:docMk/>
            <pc:sldMk cId="1736597463" sldId="277"/>
            <ac:spMk id="6" creationId="{9C6B011C-CD5E-4E72-A6EA-CA313D4727AC}"/>
          </ac:spMkLst>
        </pc:spChg>
        <pc:spChg chg="mod">
          <ac:chgData name="Monica Pope" userId="f452de3445d0aa3f" providerId="Windows Live" clId="Web-{36E92E30-D164-4261-B43D-363F452127F6}" dt="2018-11-17T22:19:18.970" v="13" actId="1076"/>
          <ac:spMkLst>
            <pc:docMk/>
            <pc:sldMk cId="1736597463" sldId="277"/>
            <ac:spMk id="7" creationId="{C61E7E3E-3AEB-43D6-BB46-043C9870169C}"/>
          </ac:spMkLst>
        </pc:spChg>
        <pc:picChg chg="add del">
          <ac:chgData name="Monica Pope" userId="f452de3445d0aa3f" providerId="Windows Live" clId="Web-{36E92E30-D164-4261-B43D-363F452127F6}" dt="2018-11-17T22:19:32.580" v="15"/>
          <ac:picMkLst>
            <pc:docMk/>
            <pc:sldMk cId="1736597463" sldId="277"/>
            <ac:picMk id="5" creationId="{5DFBB9C6-6FE2-4A65-9E18-68ACDCC30DBE}"/>
          </ac:picMkLst>
        </pc:picChg>
      </pc:sldChg>
      <pc:sldChg chg="add">
        <pc:chgData name="Monica Pope" userId="f452de3445d0aa3f" providerId="Windows Live" clId="Web-{36E92E30-D164-4261-B43D-363F452127F6}" dt="2018-11-17T22:16:16.978" v="0"/>
        <pc:sldMkLst>
          <pc:docMk/>
          <pc:sldMk cId="2972097164" sldId="386"/>
        </pc:sldMkLst>
      </pc:sldChg>
    </pc:docChg>
  </pc:docChgLst>
  <pc:docChgLst>
    <pc:chgData name="Monica Pope" userId="f452de3445d0aa3f" providerId="Windows Live" clId="Web-{DEE7027D-16F6-4234-AB53-5311280694A7}"/>
    <pc:docChg chg="modSld">
      <pc:chgData name="Monica Pope" userId="f452de3445d0aa3f" providerId="Windows Live" clId="Web-{DEE7027D-16F6-4234-AB53-5311280694A7}" dt="2018-11-19T18:06:06.504" v="12" actId="20577"/>
      <pc:docMkLst>
        <pc:docMk/>
      </pc:docMkLst>
      <pc:sldChg chg="modSp">
        <pc:chgData name="Monica Pope" userId="f452de3445d0aa3f" providerId="Windows Live" clId="Web-{DEE7027D-16F6-4234-AB53-5311280694A7}" dt="2018-11-19T18:04:06.656" v="1" actId="1076"/>
        <pc:sldMkLst>
          <pc:docMk/>
          <pc:sldMk cId="473290828" sldId="260"/>
        </pc:sldMkLst>
        <pc:picChg chg="mod">
          <ac:chgData name="Monica Pope" userId="f452de3445d0aa3f" providerId="Windows Live" clId="Web-{DEE7027D-16F6-4234-AB53-5311280694A7}" dt="2018-11-19T18:04:06.656" v="1" actId="1076"/>
          <ac:picMkLst>
            <pc:docMk/>
            <pc:sldMk cId="473290828" sldId="260"/>
            <ac:picMk id="5" creationId="{9ABF5B20-2B23-4866-8F3B-BC30247928F5}"/>
          </ac:picMkLst>
        </pc:picChg>
      </pc:sldChg>
      <pc:sldChg chg="modSp">
        <pc:chgData name="Monica Pope" userId="f452de3445d0aa3f" providerId="Windows Live" clId="Web-{DEE7027D-16F6-4234-AB53-5311280694A7}" dt="2018-11-19T18:05:49.567" v="10" actId="20577"/>
        <pc:sldMkLst>
          <pc:docMk/>
          <pc:sldMk cId="3798420360" sldId="376"/>
        </pc:sldMkLst>
        <pc:spChg chg="mod">
          <ac:chgData name="Monica Pope" userId="f452de3445d0aa3f" providerId="Windows Live" clId="Web-{DEE7027D-16F6-4234-AB53-5311280694A7}" dt="2018-11-19T18:05:49.567" v="10" actId="20577"/>
          <ac:spMkLst>
            <pc:docMk/>
            <pc:sldMk cId="3798420360" sldId="376"/>
            <ac:spMk id="2221" creationId="{00000000-0000-0000-0000-000000000000}"/>
          </ac:spMkLst>
        </pc:spChg>
      </pc:sldChg>
      <pc:sldChg chg="modSp">
        <pc:chgData name="Monica Pope" userId="f452de3445d0aa3f" providerId="Windows Live" clId="Web-{DEE7027D-16F6-4234-AB53-5311280694A7}" dt="2018-11-19T18:06:06.504" v="12" actId="20577"/>
        <pc:sldMkLst>
          <pc:docMk/>
          <pc:sldMk cId="3041278429" sldId="400"/>
        </pc:sldMkLst>
        <pc:spChg chg="mod">
          <ac:chgData name="Monica Pope" userId="f452de3445d0aa3f" providerId="Windows Live" clId="Web-{DEE7027D-16F6-4234-AB53-5311280694A7}" dt="2018-11-19T18:06:06.504" v="12" actId="20577"/>
          <ac:spMkLst>
            <pc:docMk/>
            <pc:sldMk cId="3041278429" sldId="400"/>
            <ac:spMk id="2221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4AA43A-3F76-4A13-9CD6-36134EB429E3}" type="datetimeFigureOut">
              <a:rPr lang="en-US"/>
              <a:t>3/22/2019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0423A-8BCE-448E-A97B-03A88B2B12C1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139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674A4F-2B7A-4ECB-A400-260B2FFC03C1}" type="datetimeFigureOut">
              <a:rPr lang="en-US"/>
              <a:t>3/22/2019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2A70B-78F2-4DCF-B53B-C990D2FAFB8A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570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Google Shape;1416;g434579c93c_3_223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8" tIns="46641" rIns="93308" bIns="46641" anchor="t" anchorCtr="0">
            <a:noAutofit/>
          </a:bodyPr>
          <a:lstStyle/>
          <a:p>
            <a:endParaRPr/>
          </a:p>
        </p:txBody>
      </p:sp>
      <p:sp>
        <p:nvSpPr>
          <p:cNvPr id="1417" name="Google Shape;1417;g434579c93c_3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367188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6" name="Google Shape;1746;g434579c93c_3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7" name="Google Shape;1747;g434579c93c_3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535097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6" name="Google Shape;1746;g434579c93c_3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7" name="Google Shape;1747;g434579c93c_3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255602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6" name="Google Shape;1746;g434579c93c_3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7" name="Google Shape;1747;g434579c93c_3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090812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7" name="Google Shape;2067;g434579c93c_3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8" name="Google Shape;2068;g434579c93c_3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324329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6" name="Google Shape;2076;g434579c93c_3_104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8" tIns="46641" rIns="93308" bIns="46641" anchor="t" anchorCtr="0">
            <a:noAutofit/>
          </a:bodyPr>
          <a:lstStyle/>
          <a:p>
            <a:endParaRPr/>
          </a:p>
        </p:txBody>
      </p:sp>
      <p:sp>
        <p:nvSpPr>
          <p:cNvPr id="2077" name="Google Shape;2077;g434579c93c_3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425088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8" name="Google Shape;2138;p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9" name="Google Shape;2139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238954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7" name="Google Shape;2147;g434579c93c_3_112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8" tIns="46641" rIns="93308" bIns="46641" anchor="t" anchorCtr="0">
            <a:noAutofit/>
          </a:bodyPr>
          <a:lstStyle/>
          <a:p>
            <a:endParaRPr/>
          </a:p>
        </p:txBody>
      </p:sp>
      <p:sp>
        <p:nvSpPr>
          <p:cNvPr id="2148" name="Google Shape;2148;g434579c93c_3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00282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434579c93c_3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7" name="Google Shape;2157;g434579c93c_3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72906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434579c93c_3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7" name="Google Shape;2157;g434579c93c_3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59407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4" name="Google Shape;2174;g434579c93c_3_120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8" tIns="46641" rIns="93308" bIns="46641" anchor="t" anchorCtr="0">
            <a:noAutofit/>
          </a:bodyPr>
          <a:lstStyle/>
          <a:p>
            <a:endParaRPr/>
          </a:p>
        </p:txBody>
      </p:sp>
      <p:sp>
        <p:nvSpPr>
          <p:cNvPr id="2175" name="Google Shape;2175;g434579c93c_3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808392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0" name="Google Shape;1400;p4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8" tIns="46641" rIns="93308" bIns="46641" anchor="t" anchorCtr="0">
            <a:noAutofit/>
          </a:bodyPr>
          <a:lstStyle/>
          <a:p>
            <a:endParaRPr/>
          </a:p>
        </p:txBody>
      </p:sp>
      <p:sp>
        <p:nvSpPr>
          <p:cNvPr id="1401" name="Google Shape;140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745400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4" name="Google Shape;2174;g434579c93c_3_120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8" tIns="46641" rIns="93308" bIns="46641" anchor="t" anchorCtr="0">
            <a:noAutofit/>
          </a:bodyPr>
          <a:lstStyle/>
          <a:p>
            <a:endParaRPr/>
          </a:p>
        </p:txBody>
      </p:sp>
      <p:sp>
        <p:nvSpPr>
          <p:cNvPr id="2175" name="Google Shape;2175;g434579c93c_3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80848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4" name="Google Shape;2174;g434579c93c_3_120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8" tIns="46641" rIns="93308" bIns="46641" anchor="t" anchorCtr="0">
            <a:noAutofit/>
          </a:bodyPr>
          <a:lstStyle/>
          <a:p>
            <a:endParaRPr/>
          </a:p>
        </p:txBody>
      </p:sp>
      <p:sp>
        <p:nvSpPr>
          <p:cNvPr id="2175" name="Google Shape;2175;g434579c93c_3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206611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8" name="Google Shape;2198;g434579c93c_3_158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8" tIns="46641" rIns="93308" bIns="46641" anchor="t" anchorCtr="0">
            <a:noAutofit/>
          </a:bodyPr>
          <a:lstStyle/>
          <a:p>
            <a:endParaRPr/>
          </a:p>
        </p:txBody>
      </p:sp>
      <p:sp>
        <p:nvSpPr>
          <p:cNvPr id="2199" name="Google Shape;2199;g434579c93c_3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038478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6" name="Google Shape;2206;g434579c93c_3_165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8" tIns="46641" rIns="93308" bIns="46641" anchor="t" anchorCtr="0">
            <a:noAutofit/>
          </a:bodyPr>
          <a:lstStyle/>
          <a:p>
            <a:endParaRPr/>
          </a:p>
        </p:txBody>
      </p:sp>
      <p:sp>
        <p:nvSpPr>
          <p:cNvPr id="2207" name="Google Shape;2207;g434579c93c_3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243705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4" name="Google Shape;2214;p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5" name="Google Shape;2215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908563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4" name="Google Shape;2214;p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5" name="Google Shape;2215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286697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4" name="Google Shape;2214;p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5" name="Google Shape;2215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96954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4" name="Google Shape;2214;p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5" name="Google Shape;2215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54757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4" name="Google Shape;2214;p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5" name="Google Shape;2215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808082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0" name="Google Shape;1440;g434579c93c_3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1" name="Google Shape;1441;g434579c93c_3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919568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8" name="Google Shape;1448;g434579c93c_3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9" name="Google Shape;1449;g434579c93c_3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617441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9079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" name="Google Shape;1640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1" name="Google Shape;164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681064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" name="Google Shape;1640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1" name="Google Shape;164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718789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" name="Google Shape;1640;p20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8" tIns="46641" rIns="93308" bIns="46641" anchor="t" anchorCtr="0">
            <a:noAutofit/>
          </a:bodyPr>
          <a:lstStyle/>
          <a:p>
            <a:endParaRPr/>
          </a:p>
        </p:txBody>
      </p:sp>
      <p:sp>
        <p:nvSpPr>
          <p:cNvPr id="1641" name="Google Shape;164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091452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" name="Google Shape;1720;p27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8" tIns="46641" rIns="93308" bIns="46641" anchor="t" anchorCtr="0">
            <a:noAutofit/>
          </a:bodyPr>
          <a:lstStyle/>
          <a:p>
            <a:endParaRPr/>
          </a:p>
        </p:txBody>
      </p:sp>
      <p:sp>
        <p:nvSpPr>
          <p:cNvPr id="1721" name="Google Shape;172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66068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256" name="line" descr="Line graphic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7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9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5105400"/>
            <a:ext cx="9143999" cy="10668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7435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7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8" name="Freeform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956816">
              <a:defRPr/>
            </a:lvl6pPr>
            <a:lvl7pPr marL="1956816">
              <a:defRPr/>
            </a:lvl7pPr>
            <a:lvl8pPr marL="1956816">
              <a:defRPr/>
            </a:lvl8pPr>
            <a:lvl9pPr marL="1956816"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F9DB6-FA82-4099-95F8-6422B954FF3D}" type="datetime1">
              <a:rPr lang="en-US" smtClean="0"/>
              <a:t>3/22/2019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679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61612" y="274639"/>
            <a:ext cx="1371600" cy="590174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7" name="line" descr="Line graphic"/>
          <p:cNvGrpSpPr/>
          <p:nvPr/>
        </p:nvGrpSpPr>
        <p:grpSpPr bwMode="invGray">
          <a:xfrm rot="5400000">
            <a:off x="6864412" y="3472598"/>
            <a:ext cx="6492240" cy="64008"/>
            <a:chOff x="1522413" y="1514475"/>
            <a:chExt cx="10569575" cy="64008"/>
          </a:xfrm>
        </p:grpSpPr>
        <p:sp>
          <p:nvSpPr>
            <p:cNvPr id="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08012" y="277813"/>
            <a:ext cx="9144001" cy="5898573"/>
          </a:xfrm>
        </p:spPr>
        <p:txBody>
          <a:bodyPr vert="eaVert"/>
          <a:lstStyle>
            <a:lvl5pPr>
              <a:defRPr/>
            </a:lvl5pPr>
            <a:lvl6pPr marL="1261872" indent="0">
              <a:buNone/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95F45-0279-4127-ACB5-DF9AF1C292EB}" type="datetime1">
              <a:rPr lang="en-US" smtClean="0"/>
              <a:t>3/22/2019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179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1_Picture with Caption"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6"/>
          <p:cNvSpPr txBox="1"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39" name="Google Shape;539;p6" descr="An empty placeholder to add an image. Click on the placeholder and select the image that you wish to add."/>
          <p:cNvSpPr>
            <a:spLocks noGrp="1"/>
          </p:cNvSpPr>
          <p:nvPr>
            <p:ph type="pic" idx="2"/>
          </p:nvPr>
        </p:nvSpPr>
        <p:spPr>
          <a:xfrm>
            <a:off x="1745838" y="1884311"/>
            <a:ext cx="5669280" cy="4041648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400" rIns="91425" bIns="45700" anchor="t" anchorCtr="0"/>
          <a:lstStyle>
            <a:lvl1pPr marR="0" lvl="0" algn="ctr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nsolas"/>
              <a:buNone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nsolas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nsolas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nsolas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540" name="Google Shape;540;p6" descr="Box graphic"/>
          <p:cNvGrpSpPr/>
          <p:nvPr/>
        </p:nvGrpSpPr>
        <p:grpSpPr>
          <a:xfrm flipH="1">
            <a:off x="1447500" y="1630821"/>
            <a:ext cx="6291028" cy="4575885"/>
            <a:chOff x="4417839" y="1630821"/>
            <a:chExt cx="6291028" cy="4575885"/>
          </a:xfrm>
        </p:grpSpPr>
        <p:grpSp>
          <p:nvGrpSpPr>
            <p:cNvPr id="541" name="Google Shape;541;p6"/>
            <p:cNvGrpSpPr/>
            <p:nvPr/>
          </p:nvGrpSpPr>
          <p:grpSpPr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542" name="Google Shape;542;p6"/>
              <p:cNvGrpSpPr/>
              <p:nvPr/>
            </p:nvGrpSpPr>
            <p:grpSpPr>
              <a:xfrm flipH="1">
                <a:off x="3310555" y="737968"/>
                <a:ext cx="5294376" cy="54864"/>
                <a:chOff x="1522413" y="1514475"/>
                <a:chExt cx="10569575" cy="64008"/>
              </a:xfrm>
            </p:grpSpPr>
            <p:sp>
              <p:nvSpPr>
                <p:cNvPr id="543" name="Google Shape;543;p6"/>
                <p:cNvSpPr/>
                <p:nvPr/>
              </p:nvSpPr>
              <p:spPr>
                <a:xfrm>
                  <a:off x="12028488" y="1525554"/>
                  <a:ext cx="6350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" h="6" extrusionOk="0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4" name="Google Shape;544;p6"/>
                <p:cNvSpPr/>
                <p:nvPr/>
              </p:nvSpPr>
              <p:spPr>
                <a:xfrm>
                  <a:off x="12022138" y="1532939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5" name="Google Shape;545;p6"/>
                <p:cNvSpPr/>
                <p:nvPr/>
              </p:nvSpPr>
              <p:spPr>
                <a:xfrm>
                  <a:off x="12041188" y="1531708"/>
                  <a:ext cx="39687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" h="6" extrusionOk="0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6" name="Google Shape;546;p6"/>
                <p:cNvSpPr/>
                <p:nvPr/>
              </p:nvSpPr>
              <p:spPr>
                <a:xfrm>
                  <a:off x="11831638" y="1526784"/>
                  <a:ext cx="428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" h="6" extrusionOk="0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7" name="Google Shape;547;p6"/>
                <p:cNvSpPr/>
                <p:nvPr/>
              </p:nvSpPr>
              <p:spPr>
                <a:xfrm>
                  <a:off x="11809413" y="1531708"/>
                  <a:ext cx="412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" h="3" extrusionOk="0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8" name="Google Shape;548;p6"/>
                <p:cNvSpPr/>
                <p:nvPr/>
              </p:nvSpPr>
              <p:spPr>
                <a:xfrm>
                  <a:off x="12003088" y="1537863"/>
                  <a:ext cx="7778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" h="5" extrusionOk="0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9" name="Google Shape;549;p6"/>
                <p:cNvSpPr/>
                <p:nvPr/>
              </p:nvSpPr>
              <p:spPr>
                <a:xfrm>
                  <a:off x="11664950" y="1523092"/>
                  <a:ext cx="39687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5" extrusionOk="0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0" name="Google Shape;550;p6"/>
                <p:cNvSpPr/>
                <p:nvPr/>
              </p:nvSpPr>
              <p:spPr>
                <a:xfrm>
                  <a:off x="11506200" y="1521861"/>
                  <a:ext cx="92075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6" extrusionOk="0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1" name="Google Shape;551;p6"/>
                <p:cNvSpPr/>
                <p:nvPr/>
              </p:nvSpPr>
              <p:spPr>
                <a:xfrm>
                  <a:off x="11471275" y="1525554"/>
                  <a:ext cx="3492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3" extrusionOk="0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2" name="Google Shape;552;p6"/>
                <p:cNvSpPr/>
                <p:nvPr/>
              </p:nvSpPr>
              <p:spPr>
                <a:xfrm>
                  <a:off x="11710988" y="1529246"/>
                  <a:ext cx="301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5" extrusionOk="0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3" name="Google Shape;553;p6"/>
                <p:cNvSpPr/>
                <p:nvPr/>
              </p:nvSpPr>
              <p:spPr>
                <a:xfrm>
                  <a:off x="11691938" y="1532939"/>
                  <a:ext cx="349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1" extrusionOk="0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4" name="Google Shape;554;p6"/>
                <p:cNvSpPr/>
                <p:nvPr/>
              </p:nvSpPr>
              <p:spPr>
                <a:xfrm>
                  <a:off x="11741150" y="1534170"/>
                  <a:ext cx="476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20000" extrusionOk="0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5" name="Google Shape;555;p6"/>
                <p:cNvSpPr/>
                <p:nvPr/>
              </p:nvSpPr>
              <p:spPr>
                <a:xfrm>
                  <a:off x="11841163" y="1537863"/>
                  <a:ext cx="71437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" h="9" extrusionOk="0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6" name="Google Shape;556;p6"/>
                <p:cNvSpPr/>
                <p:nvPr/>
              </p:nvSpPr>
              <p:spPr>
                <a:xfrm>
                  <a:off x="11764963" y="1535401"/>
                  <a:ext cx="44450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7" name="Google Shape;557;p6"/>
                <p:cNvSpPr/>
                <p:nvPr/>
              </p:nvSpPr>
              <p:spPr>
                <a:xfrm>
                  <a:off x="11744325" y="1537863"/>
                  <a:ext cx="206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8" name="Google Shape;558;p6"/>
                <p:cNvSpPr/>
                <p:nvPr/>
              </p:nvSpPr>
              <p:spPr>
                <a:xfrm>
                  <a:off x="11482388" y="1531708"/>
                  <a:ext cx="8572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" h="4" extrusionOk="0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9" name="Google Shape;559;p6"/>
                <p:cNvSpPr/>
                <p:nvPr/>
              </p:nvSpPr>
              <p:spPr>
                <a:xfrm>
                  <a:off x="11626850" y="1532939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0" name="Google Shape;560;p6"/>
                <p:cNvSpPr/>
                <p:nvPr/>
              </p:nvSpPr>
              <p:spPr>
                <a:xfrm>
                  <a:off x="11261725" y="1534170"/>
                  <a:ext cx="476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0"/>
                      </a:lnTo>
                      <a:cubicBezTo>
                        <a:pt x="4" y="0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1" name="Google Shape;561;p6"/>
                <p:cNvSpPr/>
                <p:nvPr/>
              </p:nvSpPr>
              <p:spPr>
                <a:xfrm>
                  <a:off x="11553825" y="1534170"/>
                  <a:ext cx="444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2" extrusionOk="0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2" name="Google Shape;562;p6"/>
                <p:cNvSpPr/>
                <p:nvPr/>
              </p:nvSpPr>
              <p:spPr>
                <a:xfrm>
                  <a:off x="11409363" y="1529246"/>
                  <a:ext cx="317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" h="3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3" name="Google Shape;563;p6"/>
                <p:cNvSpPr/>
                <p:nvPr/>
              </p:nvSpPr>
              <p:spPr>
                <a:xfrm>
                  <a:off x="11618913" y="1531708"/>
                  <a:ext cx="635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" h="1" extrusionOk="0">
                      <a:moveTo>
                        <a:pt x="3" y="0"/>
                      </a:moveTo>
                      <a:lnTo>
                        <a:pt x="3" y="0"/>
                      </a:lnTo>
                      <a:lnTo>
                        <a:pt x="6" y="0"/>
                      </a:lnTo>
                      <a:cubicBezTo>
                        <a:pt x="0" y="0"/>
                        <a:pt x="0" y="0"/>
                        <a:pt x="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4" name="Google Shape;564;p6"/>
                <p:cNvSpPr/>
                <p:nvPr/>
              </p:nvSpPr>
              <p:spPr>
                <a:xfrm>
                  <a:off x="11598275" y="1531708"/>
                  <a:ext cx="285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3" extrusionOk="0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5" name="Google Shape;565;p6"/>
                <p:cNvSpPr/>
                <p:nvPr/>
              </p:nvSpPr>
              <p:spPr>
                <a:xfrm>
                  <a:off x="11137900" y="1534170"/>
                  <a:ext cx="188912" cy="233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27" extrusionOk="0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6" name="Google Shape;566;p6"/>
                <p:cNvSpPr/>
                <p:nvPr/>
              </p:nvSpPr>
              <p:spPr>
                <a:xfrm>
                  <a:off x="11266488" y="1529246"/>
                  <a:ext cx="9525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" h="6" extrusionOk="0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7" name="Google Shape;567;p6"/>
                <p:cNvSpPr/>
                <p:nvPr/>
              </p:nvSpPr>
              <p:spPr>
                <a:xfrm>
                  <a:off x="11361738" y="1531708"/>
                  <a:ext cx="134937" cy="12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" h="14" extrusionOk="0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8" name="Google Shape;568;p6"/>
                <p:cNvSpPr/>
                <p:nvPr/>
              </p:nvSpPr>
              <p:spPr>
                <a:xfrm>
                  <a:off x="11834813" y="1552634"/>
                  <a:ext cx="95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" h="1" extrusionOk="0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9" name="Google Shape;569;p6"/>
                <p:cNvSpPr/>
                <p:nvPr/>
              </p:nvSpPr>
              <p:spPr>
                <a:xfrm>
                  <a:off x="11764963" y="1542787"/>
                  <a:ext cx="117475" cy="9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" h="12" extrusionOk="0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0" name="Google Shape;570;p6"/>
                <p:cNvSpPr/>
                <p:nvPr/>
              </p:nvSpPr>
              <p:spPr>
                <a:xfrm>
                  <a:off x="11555413" y="1544017"/>
                  <a:ext cx="6985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" h="6" extrusionOk="0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1" name="Google Shape;571;p6"/>
                <p:cNvSpPr/>
                <p:nvPr/>
              </p:nvSpPr>
              <p:spPr>
                <a:xfrm>
                  <a:off x="11223625" y="1528016"/>
                  <a:ext cx="38100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7" extrusionOk="0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2" name="Google Shape;572;p6"/>
                <p:cNvSpPr/>
                <p:nvPr/>
              </p:nvSpPr>
              <p:spPr>
                <a:xfrm>
                  <a:off x="11145838" y="1529246"/>
                  <a:ext cx="2222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4" extrusionOk="0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3" name="Google Shape;573;p6"/>
                <p:cNvSpPr/>
                <p:nvPr/>
              </p:nvSpPr>
              <p:spPr>
                <a:xfrm>
                  <a:off x="6197600" y="1566174"/>
                  <a:ext cx="20637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1" extrusionOk="0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4" name="Google Shape;574;p6"/>
                <p:cNvSpPr/>
                <p:nvPr/>
              </p:nvSpPr>
              <p:spPr>
                <a:xfrm>
                  <a:off x="6356350" y="1564943"/>
                  <a:ext cx="95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" h="2" extrusionOk="0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5" name="Google Shape;575;p6"/>
                <p:cNvSpPr/>
                <p:nvPr/>
              </p:nvSpPr>
              <p:spPr>
                <a:xfrm>
                  <a:off x="8950325" y="1521861"/>
                  <a:ext cx="61912" cy="7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9" extrusionOk="0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6" name="Google Shape;576;p6"/>
                <p:cNvSpPr/>
                <p:nvPr/>
              </p:nvSpPr>
              <p:spPr>
                <a:xfrm>
                  <a:off x="7537450" y="1546479"/>
                  <a:ext cx="2857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7" name="Google Shape;577;p6"/>
                <p:cNvSpPr/>
                <p:nvPr/>
              </p:nvSpPr>
              <p:spPr>
                <a:xfrm>
                  <a:off x="7478713" y="1562481"/>
                  <a:ext cx="3810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3" extrusionOk="0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8" name="Google Shape;578;p6"/>
                <p:cNvSpPr/>
                <p:nvPr/>
              </p:nvSpPr>
              <p:spPr>
                <a:xfrm>
                  <a:off x="5410200" y="1568636"/>
                  <a:ext cx="365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" h="5" extrusionOk="0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9" name="Google Shape;579;p6"/>
                <p:cNvSpPr/>
                <p:nvPr/>
              </p:nvSpPr>
              <p:spPr>
                <a:xfrm>
                  <a:off x="10206038" y="1530477"/>
                  <a:ext cx="6191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6" extrusionOk="0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0" name="Google Shape;580;p6"/>
                <p:cNvSpPr/>
                <p:nvPr/>
              </p:nvSpPr>
              <p:spPr>
                <a:xfrm>
                  <a:off x="6257925" y="1525554"/>
                  <a:ext cx="190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2" extrusionOk="0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1" name="Google Shape;581;p6"/>
                <p:cNvSpPr/>
                <p:nvPr/>
              </p:nvSpPr>
              <p:spPr>
                <a:xfrm>
                  <a:off x="10134600" y="1528016"/>
                  <a:ext cx="7143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2" name="Google Shape;582;p6"/>
                <p:cNvSpPr/>
                <p:nvPr/>
              </p:nvSpPr>
              <p:spPr>
                <a:xfrm>
                  <a:off x="2582863" y="1560020"/>
                  <a:ext cx="7937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1" extrusionOk="0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3" name="Google Shape;583;p6"/>
                <p:cNvSpPr/>
                <p:nvPr/>
              </p:nvSpPr>
              <p:spPr>
                <a:xfrm>
                  <a:off x="1762125" y="1521861"/>
                  <a:ext cx="349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4" name="Google Shape;584;p6"/>
                <p:cNvSpPr/>
                <p:nvPr/>
              </p:nvSpPr>
              <p:spPr>
                <a:xfrm>
                  <a:off x="10812463" y="1529246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5" name="Google Shape;585;p6"/>
                <p:cNvSpPr/>
                <p:nvPr/>
              </p:nvSpPr>
              <p:spPr>
                <a:xfrm>
                  <a:off x="10896600" y="1545248"/>
                  <a:ext cx="79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3" extrusionOk="0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6" name="Google Shape;586;p6"/>
                <p:cNvSpPr/>
                <p:nvPr/>
              </p:nvSpPr>
              <p:spPr>
                <a:xfrm>
                  <a:off x="9947275" y="1553865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7" name="Google Shape;587;p6"/>
                <p:cNvSpPr/>
                <p:nvPr/>
              </p:nvSpPr>
              <p:spPr>
                <a:xfrm>
                  <a:off x="10817225" y="1531708"/>
                  <a:ext cx="2381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1" extrusionOk="0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8" name="Google Shape;588;p6"/>
                <p:cNvSpPr/>
                <p:nvPr/>
              </p:nvSpPr>
              <p:spPr>
                <a:xfrm>
                  <a:off x="10836275" y="1529246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1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9" name="Google Shape;589;p6"/>
                <p:cNvSpPr/>
                <p:nvPr/>
              </p:nvSpPr>
              <p:spPr>
                <a:xfrm>
                  <a:off x="10787063" y="1530477"/>
                  <a:ext cx="301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1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0" name="Google Shape;590;p6"/>
                <p:cNvSpPr/>
                <p:nvPr/>
              </p:nvSpPr>
              <p:spPr>
                <a:xfrm>
                  <a:off x="4092575" y="1552634"/>
                  <a:ext cx="206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" h="2" extrusionOk="0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1" name="Google Shape;591;p6"/>
                <p:cNvSpPr/>
                <p:nvPr/>
              </p:nvSpPr>
              <p:spPr>
                <a:xfrm>
                  <a:off x="8528050" y="1567405"/>
                  <a:ext cx="317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" h="1" extrusionOk="0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2" name="Google Shape;592;p6"/>
                <p:cNvSpPr/>
                <p:nvPr/>
              </p:nvSpPr>
              <p:spPr>
                <a:xfrm>
                  <a:off x="8461375" y="1556326"/>
                  <a:ext cx="66675" cy="14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" h="17" extrusionOk="0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3" name="Google Shape;593;p6"/>
                <p:cNvSpPr/>
                <p:nvPr/>
              </p:nvSpPr>
              <p:spPr>
                <a:xfrm>
                  <a:off x="1562100" y="1514475"/>
                  <a:ext cx="9563100" cy="64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0" h="75" extrusionOk="0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4" name="Google Shape;594;p6"/>
                <p:cNvSpPr/>
                <p:nvPr/>
              </p:nvSpPr>
              <p:spPr>
                <a:xfrm>
                  <a:off x="7508875" y="1560020"/>
                  <a:ext cx="111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3" extrusionOk="0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5" name="Google Shape;595;p6"/>
                <p:cNvSpPr/>
                <p:nvPr/>
              </p:nvSpPr>
              <p:spPr>
                <a:xfrm>
                  <a:off x="5434013" y="1567405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6" name="Google Shape;596;p6"/>
                <p:cNvSpPr/>
                <p:nvPr/>
              </p:nvSpPr>
              <p:spPr>
                <a:xfrm>
                  <a:off x="9672638" y="1567405"/>
                  <a:ext cx="2540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3" extrusionOk="0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7" name="Google Shape;597;p6"/>
                <p:cNvSpPr/>
                <p:nvPr/>
              </p:nvSpPr>
              <p:spPr>
                <a:xfrm>
                  <a:off x="10966450" y="1529246"/>
                  <a:ext cx="3968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3" extrusionOk="0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8" name="Google Shape;598;p6"/>
                <p:cNvSpPr/>
                <p:nvPr/>
              </p:nvSpPr>
              <p:spPr>
                <a:xfrm>
                  <a:off x="11329988" y="1552634"/>
                  <a:ext cx="444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" h="3" extrusionOk="0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9" name="Google Shape;599;p6"/>
                <p:cNvSpPr/>
                <p:nvPr/>
              </p:nvSpPr>
              <p:spPr>
                <a:xfrm>
                  <a:off x="11042650" y="1540325"/>
                  <a:ext cx="60325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7" extrusionOk="0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0" name="Google Shape;600;p6"/>
                <p:cNvSpPr/>
                <p:nvPr/>
              </p:nvSpPr>
              <p:spPr>
                <a:xfrm>
                  <a:off x="11106150" y="1542787"/>
                  <a:ext cx="2857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" extrusionOk="0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1" name="Google Shape;601;p6"/>
                <p:cNvSpPr/>
                <p:nvPr/>
              </p:nvSpPr>
              <p:spPr>
                <a:xfrm>
                  <a:off x="10679113" y="1525554"/>
                  <a:ext cx="103187" cy="9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12" extrusionOk="0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2" name="Google Shape;602;p6"/>
                <p:cNvSpPr/>
                <p:nvPr/>
              </p:nvSpPr>
              <p:spPr>
                <a:xfrm>
                  <a:off x="11039475" y="1550172"/>
                  <a:ext cx="26987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5" extrusionOk="0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3" name="Google Shape;603;p6"/>
                <p:cNvSpPr/>
                <p:nvPr/>
              </p:nvSpPr>
              <p:spPr>
                <a:xfrm>
                  <a:off x="10841038" y="1548941"/>
                  <a:ext cx="587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" h="3" extrusionOk="0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4" name="Google Shape;604;p6"/>
                <p:cNvSpPr/>
                <p:nvPr/>
              </p:nvSpPr>
              <p:spPr>
                <a:xfrm>
                  <a:off x="10899775" y="1550172"/>
                  <a:ext cx="3651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5" name="Google Shape;605;p6"/>
                <p:cNvSpPr/>
                <p:nvPr/>
              </p:nvSpPr>
              <p:spPr>
                <a:xfrm>
                  <a:off x="10958513" y="1555096"/>
                  <a:ext cx="46037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1" extrusionOk="0">
                      <a:moveTo>
                        <a:pt x="47" y="0"/>
                      </a:moveTo>
                      <a:lnTo>
                        <a:pt x="47" y="0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6" name="Google Shape;606;p6"/>
                <p:cNvSpPr/>
                <p:nvPr/>
              </p:nvSpPr>
              <p:spPr>
                <a:xfrm>
                  <a:off x="10304463" y="1548941"/>
                  <a:ext cx="619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4" extrusionOk="0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7" name="Google Shape;607;p6"/>
                <p:cNvSpPr/>
                <p:nvPr/>
              </p:nvSpPr>
              <p:spPr>
                <a:xfrm>
                  <a:off x="10483850" y="1557558"/>
                  <a:ext cx="23812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7" extrusionOk="0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8" name="Google Shape;608;p6"/>
                <p:cNvSpPr/>
                <p:nvPr/>
              </p:nvSpPr>
              <p:spPr>
                <a:xfrm>
                  <a:off x="10291763" y="1563712"/>
                  <a:ext cx="1174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" h="4" extrusionOk="0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9" name="Google Shape;609;p6"/>
                <p:cNvSpPr/>
                <p:nvPr/>
              </p:nvSpPr>
              <p:spPr>
                <a:xfrm>
                  <a:off x="9621838" y="1546479"/>
                  <a:ext cx="11112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10" extrusionOk="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0" name="Google Shape;610;p6"/>
                <p:cNvSpPr/>
                <p:nvPr/>
              </p:nvSpPr>
              <p:spPr>
                <a:xfrm>
                  <a:off x="8951913" y="1568636"/>
                  <a:ext cx="96837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" extrusionOk="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1" name="Google Shape;611;p6"/>
                <p:cNvSpPr/>
                <p:nvPr/>
              </p:nvSpPr>
              <p:spPr>
                <a:xfrm>
                  <a:off x="9005888" y="1566174"/>
                  <a:ext cx="17462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2" name="Google Shape;612;p6"/>
                <p:cNvSpPr/>
                <p:nvPr/>
              </p:nvSpPr>
              <p:spPr>
                <a:xfrm>
                  <a:off x="1587500" y="1516937"/>
                  <a:ext cx="38100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4" extrusionOk="0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3" name="Google Shape;613;p6"/>
                <p:cNvSpPr/>
                <p:nvPr/>
              </p:nvSpPr>
              <p:spPr>
                <a:xfrm>
                  <a:off x="1522413" y="1519399"/>
                  <a:ext cx="301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6" extrusionOk="0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4" name="Google Shape;614;p6"/>
                <p:cNvSpPr/>
                <p:nvPr/>
              </p:nvSpPr>
              <p:spPr>
                <a:xfrm>
                  <a:off x="6650038" y="1573559"/>
                  <a:ext cx="3333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" h="4" extrusionOk="0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5" name="Google Shape;615;p6"/>
                <p:cNvSpPr/>
                <p:nvPr/>
              </p:nvSpPr>
              <p:spPr>
                <a:xfrm>
                  <a:off x="6162675" y="1566174"/>
                  <a:ext cx="15875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" h="6" extrusionOk="0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6" name="Google Shape;616;p6"/>
                <p:cNvSpPr/>
                <p:nvPr/>
              </p:nvSpPr>
              <p:spPr>
                <a:xfrm>
                  <a:off x="5738813" y="1571097"/>
                  <a:ext cx="60325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8" extrusionOk="0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617" name="Google Shape;617;p6"/>
              <p:cNvGrpSpPr/>
              <p:nvPr/>
            </p:nvGrpSpPr>
            <p:grpSpPr>
              <a:xfrm rot="-5400000" flipH="1">
                <a:off x="6492229" y="2755658"/>
                <a:ext cx="4114800" cy="36576"/>
                <a:chOff x="1522413" y="1514475"/>
                <a:chExt cx="10569575" cy="64008"/>
              </a:xfrm>
            </p:grpSpPr>
            <p:sp>
              <p:nvSpPr>
                <p:cNvPr id="618" name="Google Shape;618;p6"/>
                <p:cNvSpPr/>
                <p:nvPr/>
              </p:nvSpPr>
              <p:spPr>
                <a:xfrm>
                  <a:off x="12028488" y="1525554"/>
                  <a:ext cx="6350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" h="6" extrusionOk="0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9" name="Google Shape;619;p6"/>
                <p:cNvSpPr/>
                <p:nvPr/>
              </p:nvSpPr>
              <p:spPr>
                <a:xfrm>
                  <a:off x="12022138" y="1532939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0" name="Google Shape;620;p6"/>
                <p:cNvSpPr/>
                <p:nvPr/>
              </p:nvSpPr>
              <p:spPr>
                <a:xfrm>
                  <a:off x="12041188" y="1531708"/>
                  <a:ext cx="39687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" h="6" extrusionOk="0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1" name="Google Shape;621;p6"/>
                <p:cNvSpPr/>
                <p:nvPr/>
              </p:nvSpPr>
              <p:spPr>
                <a:xfrm>
                  <a:off x="11831638" y="1526784"/>
                  <a:ext cx="428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" h="6" extrusionOk="0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2" name="Google Shape;622;p6"/>
                <p:cNvSpPr/>
                <p:nvPr/>
              </p:nvSpPr>
              <p:spPr>
                <a:xfrm>
                  <a:off x="11809413" y="1531708"/>
                  <a:ext cx="412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" h="3" extrusionOk="0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3" name="Google Shape;623;p6"/>
                <p:cNvSpPr/>
                <p:nvPr/>
              </p:nvSpPr>
              <p:spPr>
                <a:xfrm>
                  <a:off x="12003088" y="1537863"/>
                  <a:ext cx="7778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" h="5" extrusionOk="0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4" name="Google Shape;624;p6"/>
                <p:cNvSpPr/>
                <p:nvPr/>
              </p:nvSpPr>
              <p:spPr>
                <a:xfrm>
                  <a:off x="11664950" y="1523092"/>
                  <a:ext cx="39687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5" extrusionOk="0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5" name="Google Shape;625;p6"/>
                <p:cNvSpPr/>
                <p:nvPr/>
              </p:nvSpPr>
              <p:spPr>
                <a:xfrm>
                  <a:off x="11506200" y="1521861"/>
                  <a:ext cx="92075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6" extrusionOk="0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6" name="Google Shape;626;p6"/>
                <p:cNvSpPr/>
                <p:nvPr/>
              </p:nvSpPr>
              <p:spPr>
                <a:xfrm>
                  <a:off x="11471275" y="1525554"/>
                  <a:ext cx="3492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3" extrusionOk="0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7" name="Google Shape;627;p6"/>
                <p:cNvSpPr/>
                <p:nvPr/>
              </p:nvSpPr>
              <p:spPr>
                <a:xfrm>
                  <a:off x="11710988" y="1529246"/>
                  <a:ext cx="301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5" extrusionOk="0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8" name="Google Shape;628;p6"/>
                <p:cNvSpPr/>
                <p:nvPr/>
              </p:nvSpPr>
              <p:spPr>
                <a:xfrm>
                  <a:off x="11691938" y="1532939"/>
                  <a:ext cx="349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1" extrusionOk="0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9" name="Google Shape;629;p6"/>
                <p:cNvSpPr/>
                <p:nvPr/>
              </p:nvSpPr>
              <p:spPr>
                <a:xfrm>
                  <a:off x="11741150" y="1534170"/>
                  <a:ext cx="476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20000" extrusionOk="0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0" name="Google Shape;630;p6"/>
                <p:cNvSpPr/>
                <p:nvPr/>
              </p:nvSpPr>
              <p:spPr>
                <a:xfrm>
                  <a:off x="11841163" y="1537863"/>
                  <a:ext cx="71437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" h="9" extrusionOk="0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1" name="Google Shape;631;p6"/>
                <p:cNvSpPr/>
                <p:nvPr/>
              </p:nvSpPr>
              <p:spPr>
                <a:xfrm>
                  <a:off x="11764963" y="1535401"/>
                  <a:ext cx="44450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2" name="Google Shape;632;p6"/>
                <p:cNvSpPr/>
                <p:nvPr/>
              </p:nvSpPr>
              <p:spPr>
                <a:xfrm>
                  <a:off x="11744325" y="1537863"/>
                  <a:ext cx="206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3" name="Google Shape;633;p6"/>
                <p:cNvSpPr/>
                <p:nvPr/>
              </p:nvSpPr>
              <p:spPr>
                <a:xfrm>
                  <a:off x="11482388" y="1531708"/>
                  <a:ext cx="8572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" h="4" extrusionOk="0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4" name="Google Shape;634;p6"/>
                <p:cNvSpPr/>
                <p:nvPr/>
              </p:nvSpPr>
              <p:spPr>
                <a:xfrm>
                  <a:off x="11626850" y="1532939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5" name="Google Shape;635;p6"/>
                <p:cNvSpPr/>
                <p:nvPr/>
              </p:nvSpPr>
              <p:spPr>
                <a:xfrm>
                  <a:off x="11261725" y="1534170"/>
                  <a:ext cx="476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0"/>
                      </a:lnTo>
                      <a:cubicBezTo>
                        <a:pt x="4" y="0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6" name="Google Shape;636;p6"/>
                <p:cNvSpPr/>
                <p:nvPr/>
              </p:nvSpPr>
              <p:spPr>
                <a:xfrm>
                  <a:off x="11553825" y="1534170"/>
                  <a:ext cx="444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2" extrusionOk="0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7" name="Google Shape;637;p6"/>
                <p:cNvSpPr/>
                <p:nvPr/>
              </p:nvSpPr>
              <p:spPr>
                <a:xfrm>
                  <a:off x="11409363" y="1529246"/>
                  <a:ext cx="317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" h="3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8" name="Google Shape;638;p6"/>
                <p:cNvSpPr/>
                <p:nvPr/>
              </p:nvSpPr>
              <p:spPr>
                <a:xfrm>
                  <a:off x="11618913" y="1531708"/>
                  <a:ext cx="635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" h="1" extrusionOk="0">
                      <a:moveTo>
                        <a:pt x="3" y="0"/>
                      </a:moveTo>
                      <a:lnTo>
                        <a:pt x="3" y="0"/>
                      </a:lnTo>
                      <a:lnTo>
                        <a:pt x="6" y="0"/>
                      </a:lnTo>
                      <a:cubicBezTo>
                        <a:pt x="0" y="0"/>
                        <a:pt x="0" y="0"/>
                        <a:pt x="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9" name="Google Shape;639;p6"/>
                <p:cNvSpPr/>
                <p:nvPr/>
              </p:nvSpPr>
              <p:spPr>
                <a:xfrm>
                  <a:off x="11598275" y="1531708"/>
                  <a:ext cx="285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3" extrusionOk="0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0" name="Google Shape;640;p6"/>
                <p:cNvSpPr/>
                <p:nvPr/>
              </p:nvSpPr>
              <p:spPr>
                <a:xfrm>
                  <a:off x="11137900" y="1534170"/>
                  <a:ext cx="188912" cy="233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27" extrusionOk="0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1" name="Google Shape;641;p6"/>
                <p:cNvSpPr/>
                <p:nvPr/>
              </p:nvSpPr>
              <p:spPr>
                <a:xfrm>
                  <a:off x="11266488" y="1529246"/>
                  <a:ext cx="9525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" h="6" extrusionOk="0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2" name="Google Shape;642;p6"/>
                <p:cNvSpPr/>
                <p:nvPr/>
              </p:nvSpPr>
              <p:spPr>
                <a:xfrm>
                  <a:off x="11361738" y="1531708"/>
                  <a:ext cx="134937" cy="12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" h="14" extrusionOk="0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3" name="Google Shape;643;p6"/>
                <p:cNvSpPr/>
                <p:nvPr/>
              </p:nvSpPr>
              <p:spPr>
                <a:xfrm>
                  <a:off x="11834813" y="1552634"/>
                  <a:ext cx="95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" h="1" extrusionOk="0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4" name="Google Shape;644;p6"/>
                <p:cNvSpPr/>
                <p:nvPr/>
              </p:nvSpPr>
              <p:spPr>
                <a:xfrm>
                  <a:off x="11764963" y="1542787"/>
                  <a:ext cx="117475" cy="9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" h="12" extrusionOk="0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5" name="Google Shape;645;p6"/>
                <p:cNvSpPr/>
                <p:nvPr/>
              </p:nvSpPr>
              <p:spPr>
                <a:xfrm>
                  <a:off x="11555413" y="1544017"/>
                  <a:ext cx="6985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" h="6" extrusionOk="0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6" name="Google Shape;646;p6"/>
                <p:cNvSpPr/>
                <p:nvPr/>
              </p:nvSpPr>
              <p:spPr>
                <a:xfrm>
                  <a:off x="11223625" y="1528016"/>
                  <a:ext cx="38100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7" extrusionOk="0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7" name="Google Shape;647;p6"/>
                <p:cNvSpPr/>
                <p:nvPr/>
              </p:nvSpPr>
              <p:spPr>
                <a:xfrm>
                  <a:off x="11145838" y="1529246"/>
                  <a:ext cx="2222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4" extrusionOk="0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8" name="Google Shape;648;p6"/>
                <p:cNvSpPr/>
                <p:nvPr/>
              </p:nvSpPr>
              <p:spPr>
                <a:xfrm>
                  <a:off x="6197600" y="1566174"/>
                  <a:ext cx="20637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1" extrusionOk="0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9" name="Google Shape;649;p6"/>
                <p:cNvSpPr/>
                <p:nvPr/>
              </p:nvSpPr>
              <p:spPr>
                <a:xfrm>
                  <a:off x="6356350" y="1564943"/>
                  <a:ext cx="95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" h="2" extrusionOk="0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0" name="Google Shape;650;p6"/>
                <p:cNvSpPr/>
                <p:nvPr/>
              </p:nvSpPr>
              <p:spPr>
                <a:xfrm>
                  <a:off x="8950325" y="1521861"/>
                  <a:ext cx="61912" cy="7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9" extrusionOk="0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1" name="Google Shape;651;p6"/>
                <p:cNvSpPr/>
                <p:nvPr/>
              </p:nvSpPr>
              <p:spPr>
                <a:xfrm>
                  <a:off x="7537450" y="1546479"/>
                  <a:ext cx="2857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2" name="Google Shape;652;p6"/>
                <p:cNvSpPr/>
                <p:nvPr/>
              </p:nvSpPr>
              <p:spPr>
                <a:xfrm>
                  <a:off x="7478713" y="1562481"/>
                  <a:ext cx="3810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3" extrusionOk="0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3" name="Google Shape;653;p6"/>
                <p:cNvSpPr/>
                <p:nvPr/>
              </p:nvSpPr>
              <p:spPr>
                <a:xfrm>
                  <a:off x="5410200" y="1568636"/>
                  <a:ext cx="365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" h="5" extrusionOk="0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4" name="Google Shape;654;p6"/>
                <p:cNvSpPr/>
                <p:nvPr/>
              </p:nvSpPr>
              <p:spPr>
                <a:xfrm>
                  <a:off x="10206038" y="1530477"/>
                  <a:ext cx="6191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6" extrusionOk="0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5" name="Google Shape;655;p6"/>
                <p:cNvSpPr/>
                <p:nvPr/>
              </p:nvSpPr>
              <p:spPr>
                <a:xfrm>
                  <a:off x="6257925" y="1525554"/>
                  <a:ext cx="190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2" extrusionOk="0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6" name="Google Shape;656;p6"/>
                <p:cNvSpPr/>
                <p:nvPr/>
              </p:nvSpPr>
              <p:spPr>
                <a:xfrm>
                  <a:off x="10134600" y="1528016"/>
                  <a:ext cx="7143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7" name="Google Shape;657;p6"/>
                <p:cNvSpPr/>
                <p:nvPr/>
              </p:nvSpPr>
              <p:spPr>
                <a:xfrm>
                  <a:off x="2582863" y="1560020"/>
                  <a:ext cx="7937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1" extrusionOk="0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8" name="Google Shape;658;p6"/>
                <p:cNvSpPr/>
                <p:nvPr/>
              </p:nvSpPr>
              <p:spPr>
                <a:xfrm>
                  <a:off x="1762125" y="1521861"/>
                  <a:ext cx="349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9" name="Google Shape;659;p6"/>
                <p:cNvSpPr/>
                <p:nvPr/>
              </p:nvSpPr>
              <p:spPr>
                <a:xfrm>
                  <a:off x="10812463" y="1529246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0" name="Google Shape;660;p6"/>
                <p:cNvSpPr/>
                <p:nvPr/>
              </p:nvSpPr>
              <p:spPr>
                <a:xfrm>
                  <a:off x="10896600" y="1545248"/>
                  <a:ext cx="79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3" extrusionOk="0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1" name="Google Shape;661;p6"/>
                <p:cNvSpPr/>
                <p:nvPr/>
              </p:nvSpPr>
              <p:spPr>
                <a:xfrm>
                  <a:off x="9947275" y="1553865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2" name="Google Shape;662;p6"/>
                <p:cNvSpPr/>
                <p:nvPr/>
              </p:nvSpPr>
              <p:spPr>
                <a:xfrm>
                  <a:off x="10817225" y="1531708"/>
                  <a:ext cx="2381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1" extrusionOk="0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3" name="Google Shape;663;p6"/>
                <p:cNvSpPr/>
                <p:nvPr/>
              </p:nvSpPr>
              <p:spPr>
                <a:xfrm>
                  <a:off x="10836275" y="1529246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1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4" name="Google Shape;664;p6"/>
                <p:cNvSpPr/>
                <p:nvPr/>
              </p:nvSpPr>
              <p:spPr>
                <a:xfrm>
                  <a:off x="10787063" y="1530477"/>
                  <a:ext cx="301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1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5" name="Google Shape;665;p6"/>
                <p:cNvSpPr/>
                <p:nvPr/>
              </p:nvSpPr>
              <p:spPr>
                <a:xfrm>
                  <a:off x="4092575" y="1552634"/>
                  <a:ext cx="206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" h="2" extrusionOk="0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6" name="Google Shape;666;p6"/>
                <p:cNvSpPr/>
                <p:nvPr/>
              </p:nvSpPr>
              <p:spPr>
                <a:xfrm>
                  <a:off x="8528050" y="1567405"/>
                  <a:ext cx="317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" h="1" extrusionOk="0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7" name="Google Shape;667;p6"/>
                <p:cNvSpPr/>
                <p:nvPr/>
              </p:nvSpPr>
              <p:spPr>
                <a:xfrm>
                  <a:off x="8461375" y="1556326"/>
                  <a:ext cx="66675" cy="14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" h="17" extrusionOk="0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8" name="Google Shape;668;p6"/>
                <p:cNvSpPr/>
                <p:nvPr/>
              </p:nvSpPr>
              <p:spPr>
                <a:xfrm>
                  <a:off x="1562100" y="1514475"/>
                  <a:ext cx="9563100" cy="64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0" h="75" extrusionOk="0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9" name="Google Shape;669;p6"/>
                <p:cNvSpPr/>
                <p:nvPr/>
              </p:nvSpPr>
              <p:spPr>
                <a:xfrm>
                  <a:off x="7508875" y="1560020"/>
                  <a:ext cx="111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3" extrusionOk="0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0" name="Google Shape;670;p6"/>
                <p:cNvSpPr/>
                <p:nvPr/>
              </p:nvSpPr>
              <p:spPr>
                <a:xfrm>
                  <a:off x="5434013" y="1567405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1" name="Google Shape;671;p6"/>
                <p:cNvSpPr/>
                <p:nvPr/>
              </p:nvSpPr>
              <p:spPr>
                <a:xfrm>
                  <a:off x="9672638" y="1567405"/>
                  <a:ext cx="2540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3" extrusionOk="0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2" name="Google Shape;672;p6"/>
                <p:cNvSpPr/>
                <p:nvPr/>
              </p:nvSpPr>
              <p:spPr>
                <a:xfrm>
                  <a:off x="10966450" y="1529246"/>
                  <a:ext cx="3968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3" extrusionOk="0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3" name="Google Shape;673;p6"/>
                <p:cNvSpPr/>
                <p:nvPr/>
              </p:nvSpPr>
              <p:spPr>
                <a:xfrm>
                  <a:off x="11329988" y="1552634"/>
                  <a:ext cx="444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" h="3" extrusionOk="0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4" name="Google Shape;674;p6"/>
                <p:cNvSpPr/>
                <p:nvPr/>
              </p:nvSpPr>
              <p:spPr>
                <a:xfrm>
                  <a:off x="11042650" y="1540325"/>
                  <a:ext cx="60325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7" extrusionOk="0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5" name="Google Shape;675;p6"/>
                <p:cNvSpPr/>
                <p:nvPr/>
              </p:nvSpPr>
              <p:spPr>
                <a:xfrm>
                  <a:off x="11106150" y="1542787"/>
                  <a:ext cx="2857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" extrusionOk="0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6" name="Google Shape;676;p6"/>
                <p:cNvSpPr/>
                <p:nvPr/>
              </p:nvSpPr>
              <p:spPr>
                <a:xfrm>
                  <a:off x="10679113" y="1525554"/>
                  <a:ext cx="103187" cy="9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12" extrusionOk="0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7" name="Google Shape;677;p6"/>
                <p:cNvSpPr/>
                <p:nvPr/>
              </p:nvSpPr>
              <p:spPr>
                <a:xfrm>
                  <a:off x="11039475" y="1550172"/>
                  <a:ext cx="26987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5" extrusionOk="0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8" name="Google Shape;678;p6"/>
                <p:cNvSpPr/>
                <p:nvPr/>
              </p:nvSpPr>
              <p:spPr>
                <a:xfrm>
                  <a:off x="10841038" y="1548941"/>
                  <a:ext cx="587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" h="3" extrusionOk="0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9" name="Google Shape;679;p6"/>
                <p:cNvSpPr/>
                <p:nvPr/>
              </p:nvSpPr>
              <p:spPr>
                <a:xfrm>
                  <a:off x="10899775" y="1550172"/>
                  <a:ext cx="3651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0" name="Google Shape;680;p6"/>
                <p:cNvSpPr/>
                <p:nvPr/>
              </p:nvSpPr>
              <p:spPr>
                <a:xfrm>
                  <a:off x="10958513" y="1555096"/>
                  <a:ext cx="46037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1" extrusionOk="0">
                      <a:moveTo>
                        <a:pt x="47" y="0"/>
                      </a:moveTo>
                      <a:lnTo>
                        <a:pt x="47" y="0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1" name="Google Shape;681;p6"/>
                <p:cNvSpPr/>
                <p:nvPr/>
              </p:nvSpPr>
              <p:spPr>
                <a:xfrm>
                  <a:off x="10304463" y="1548941"/>
                  <a:ext cx="619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4" extrusionOk="0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2" name="Google Shape;682;p6"/>
                <p:cNvSpPr/>
                <p:nvPr/>
              </p:nvSpPr>
              <p:spPr>
                <a:xfrm>
                  <a:off x="10483850" y="1557558"/>
                  <a:ext cx="23812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7" extrusionOk="0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3" name="Google Shape;683;p6"/>
                <p:cNvSpPr/>
                <p:nvPr/>
              </p:nvSpPr>
              <p:spPr>
                <a:xfrm>
                  <a:off x="10291763" y="1563712"/>
                  <a:ext cx="1174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" h="4" extrusionOk="0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4" name="Google Shape;684;p6"/>
                <p:cNvSpPr/>
                <p:nvPr/>
              </p:nvSpPr>
              <p:spPr>
                <a:xfrm>
                  <a:off x="9621838" y="1546479"/>
                  <a:ext cx="11112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10" extrusionOk="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5" name="Google Shape;685;p6"/>
                <p:cNvSpPr/>
                <p:nvPr/>
              </p:nvSpPr>
              <p:spPr>
                <a:xfrm>
                  <a:off x="8951913" y="1568636"/>
                  <a:ext cx="96837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" extrusionOk="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6" name="Google Shape;686;p6"/>
                <p:cNvSpPr/>
                <p:nvPr/>
              </p:nvSpPr>
              <p:spPr>
                <a:xfrm>
                  <a:off x="9005888" y="1566174"/>
                  <a:ext cx="17462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7" name="Google Shape;687;p6"/>
                <p:cNvSpPr/>
                <p:nvPr/>
              </p:nvSpPr>
              <p:spPr>
                <a:xfrm>
                  <a:off x="1587500" y="1516937"/>
                  <a:ext cx="38100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4" extrusionOk="0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8" name="Google Shape;688;p6"/>
                <p:cNvSpPr/>
                <p:nvPr/>
              </p:nvSpPr>
              <p:spPr>
                <a:xfrm>
                  <a:off x="1522413" y="1519399"/>
                  <a:ext cx="301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6" extrusionOk="0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9" name="Google Shape;689;p6"/>
                <p:cNvSpPr/>
                <p:nvPr/>
              </p:nvSpPr>
              <p:spPr>
                <a:xfrm>
                  <a:off x="6650038" y="1573559"/>
                  <a:ext cx="3333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" h="4" extrusionOk="0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0" name="Google Shape;690;p6"/>
                <p:cNvSpPr/>
                <p:nvPr/>
              </p:nvSpPr>
              <p:spPr>
                <a:xfrm>
                  <a:off x="6162675" y="1566174"/>
                  <a:ext cx="15875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" h="6" extrusionOk="0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1" name="Google Shape;691;p6"/>
                <p:cNvSpPr/>
                <p:nvPr/>
              </p:nvSpPr>
              <p:spPr>
                <a:xfrm>
                  <a:off x="5738813" y="1571097"/>
                  <a:ext cx="60325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8" extrusionOk="0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692" name="Google Shape;692;p6"/>
            <p:cNvGrpSpPr/>
            <p:nvPr/>
          </p:nvGrpSpPr>
          <p:grpSpPr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93" name="Google Shape;693;p6"/>
              <p:cNvGrpSpPr/>
              <p:nvPr/>
            </p:nvGrpSpPr>
            <p:grpSpPr>
              <a:xfrm flipH="1">
                <a:off x="3310555" y="737968"/>
                <a:ext cx="5294376" cy="54864"/>
                <a:chOff x="1522413" y="1514475"/>
                <a:chExt cx="10569575" cy="64008"/>
              </a:xfrm>
            </p:grpSpPr>
            <p:sp>
              <p:nvSpPr>
                <p:cNvPr id="694" name="Google Shape;694;p6"/>
                <p:cNvSpPr/>
                <p:nvPr/>
              </p:nvSpPr>
              <p:spPr>
                <a:xfrm>
                  <a:off x="12028488" y="1525554"/>
                  <a:ext cx="6350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" h="6" extrusionOk="0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5" name="Google Shape;695;p6"/>
                <p:cNvSpPr/>
                <p:nvPr/>
              </p:nvSpPr>
              <p:spPr>
                <a:xfrm>
                  <a:off x="12022138" y="1532939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6" name="Google Shape;696;p6"/>
                <p:cNvSpPr/>
                <p:nvPr/>
              </p:nvSpPr>
              <p:spPr>
                <a:xfrm>
                  <a:off x="12041188" y="1531708"/>
                  <a:ext cx="39687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" h="6" extrusionOk="0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7" name="Google Shape;697;p6"/>
                <p:cNvSpPr/>
                <p:nvPr/>
              </p:nvSpPr>
              <p:spPr>
                <a:xfrm>
                  <a:off x="11831638" y="1526784"/>
                  <a:ext cx="428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" h="6" extrusionOk="0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8" name="Google Shape;698;p6"/>
                <p:cNvSpPr/>
                <p:nvPr/>
              </p:nvSpPr>
              <p:spPr>
                <a:xfrm>
                  <a:off x="11809413" y="1531708"/>
                  <a:ext cx="412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" h="3" extrusionOk="0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9" name="Google Shape;699;p6"/>
                <p:cNvSpPr/>
                <p:nvPr/>
              </p:nvSpPr>
              <p:spPr>
                <a:xfrm>
                  <a:off x="12003088" y="1537863"/>
                  <a:ext cx="7778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" h="5" extrusionOk="0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0" name="Google Shape;700;p6"/>
                <p:cNvSpPr/>
                <p:nvPr/>
              </p:nvSpPr>
              <p:spPr>
                <a:xfrm>
                  <a:off x="11664950" y="1523092"/>
                  <a:ext cx="39687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5" extrusionOk="0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1" name="Google Shape;701;p6"/>
                <p:cNvSpPr/>
                <p:nvPr/>
              </p:nvSpPr>
              <p:spPr>
                <a:xfrm>
                  <a:off x="11506200" y="1521861"/>
                  <a:ext cx="92075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6" extrusionOk="0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2" name="Google Shape;702;p6"/>
                <p:cNvSpPr/>
                <p:nvPr/>
              </p:nvSpPr>
              <p:spPr>
                <a:xfrm>
                  <a:off x="11471275" y="1525554"/>
                  <a:ext cx="3492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3" extrusionOk="0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3" name="Google Shape;703;p6"/>
                <p:cNvSpPr/>
                <p:nvPr/>
              </p:nvSpPr>
              <p:spPr>
                <a:xfrm>
                  <a:off x="11710988" y="1529246"/>
                  <a:ext cx="301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5" extrusionOk="0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4" name="Google Shape;704;p6"/>
                <p:cNvSpPr/>
                <p:nvPr/>
              </p:nvSpPr>
              <p:spPr>
                <a:xfrm>
                  <a:off x="11691938" y="1532939"/>
                  <a:ext cx="349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1" extrusionOk="0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5" name="Google Shape;705;p6"/>
                <p:cNvSpPr/>
                <p:nvPr/>
              </p:nvSpPr>
              <p:spPr>
                <a:xfrm>
                  <a:off x="11741150" y="1534170"/>
                  <a:ext cx="476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20000" extrusionOk="0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6" name="Google Shape;706;p6"/>
                <p:cNvSpPr/>
                <p:nvPr/>
              </p:nvSpPr>
              <p:spPr>
                <a:xfrm>
                  <a:off x="11841163" y="1537863"/>
                  <a:ext cx="71437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" h="9" extrusionOk="0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7" name="Google Shape;707;p6"/>
                <p:cNvSpPr/>
                <p:nvPr/>
              </p:nvSpPr>
              <p:spPr>
                <a:xfrm>
                  <a:off x="11764963" y="1535401"/>
                  <a:ext cx="44450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8" name="Google Shape;708;p6"/>
                <p:cNvSpPr/>
                <p:nvPr/>
              </p:nvSpPr>
              <p:spPr>
                <a:xfrm>
                  <a:off x="11744325" y="1537863"/>
                  <a:ext cx="206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9" name="Google Shape;709;p6"/>
                <p:cNvSpPr/>
                <p:nvPr/>
              </p:nvSpPr>
              <p:spPr>
                <a:xfrm>
                  <a:off x="11482388" y="1531708"/>
                  <a:ext cx="8572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" h="4" extrusionOk="0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0" name="Google Shape;710;p6"/>
                <p:cNvSpPr/>
                <p:nvPr/>
              </p:nvSpPr>
              <p:spPr>
                <a:xfrm>
                  <a:off x="11626850" y="1532939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1" name="Google Shape;711;p6"/>
                <p:cNvSpPr/>
                <p:nvPr/>
              </p:nvSpPr>
              <p:spPr>
                <a:xfrm>
                  <a:off x="11261725" y="1534170"/>
                  <a:ext cx="476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0"/>
                      </a:lnTo>
                      <a:cubicBezTo>
                        <a:pt x="4" y="0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2" name="Google Shape;712;p6"/>
                <p:cNvSpPr/>
                <p:nvPr/>
              </p:nvSpPr>
              <p:spPr>
                <a:xfrm>
                  <a:off x="11553825" y="1534170"/>
                  <a:ext cx="444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2" extrusionOk="0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3" name="Google Shape;713;p6"/>
                <p:cNvSpPr/>
                <p:nvPr/>
              </p:nvSpPr>
              <p:spPr>
                <a:xfrm>
                  <a:off x="11409363" y="1529246"/>
                  <a:ext cx="317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" h="3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4" name="Google Shape;714;p6"/>
                <p:cNvSpPr/>
                <p:nvPr/>
              </p:nvSpPr>
              <p:spPr>
                <a:xfrm>
                  <a:off x="11618913" y="1531708"/>
                  <a:ext cx="635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" h="1" extrusionOk="0">
                      <a:moveTo>
                        <a:pt x="3" y="0"/>
                      </a:moveTo>
                      <a:lnTo>
                        <a:pt x="3" y="0"/>
                      </a:lnTo>
                      <a:lnTo>
                        <a:pt x="6" y="0"/>
                      </a:lnTo>
                      <a:cubicBezTo>
                        <a:pt x="0" y="0"/>
                        <a:pt x="0" y="0"/>
                        <a:pt x="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5" name="Google Shape;715;p6"/>
                <p:cNvSpPr/>
                <p:nvPr/>
              </p:nvSpPr>
              <p:spPr>
                <a:xfrm>
                  <a:off x="11598275" y="1531708"/>
                  <a:ext cx="285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3" extrusionOk="0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6" name="Google Shape;716;p6"/>
                <p:cNvSpPr/>
                <p:nvPr/>
              </p:nvSpPr>
              <p:spPr>
                <a:xfrm>
                  <a:off x="11137900" y="1534170"/>
                  <a:ext cx="188912" cy="233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27" extrusionOk="0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7" name="Google Shape;717;p6"/>
                <p:cNvSpPr/>
                <p:nvPr/>
              </p:nvSpPr>
              <p:spPr>
                <a:xfrm>
                  <a:off x="11266488" y="1529246"/>
                  <a:ext cx="9525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" h="6" extrusionOk="0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8" name="Google Shape;718;p6"/>
                <p:cNvSpPr/>
                <p:nvPr/>
              </p:nvSpPr>
              <p:spPr>
                <a:xfrm>
                  <a:off x="11361738" y="1531708"/>
                  <a:ext cx="134937" cy="12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" h="14" extrusionOk="0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9" name="Google Shape;719;p6"/>
                <p:cNvSpPr/>
                <p:nvPr/>
              </p:nvSpPr>
              <p:spPr>
                <a:xfrm>
                  <a:off x="11834813" y="1552634"/>
                  <a:ext cx="95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" h="1" extrusionOk="0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0" name="Google Shape;720;p6"/>
                <p:cNvSpPr/>
                <p:nvPr/>
              </p:nvSpPr>
              <p:spPr>
                <a:xfrm>
                  <a:off x="11764963" y="1542787"/>
                  <a:ext cx="117475" cy="9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" h="12" extrusionOk="0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1" name="Google Shape;721;p6"/>
                <p:cNvSpPr/>
                <p:nvPr/>
              </p:nvSpPr>
              <p:spPr>
                <a:xfrm>
                  <a:off x="11555413" y="1544017"/>
                  <a:ext cx="6985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" h="6" extrusionOk="0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2" name="Google Shape;722;p6"/>
                <p:cNvSpPr/>
                <p:nvPr/>
              </p:nvSpPr>
              <p:spPr>
                <a:xfrm>
                  <a:off x="11223625" y="1528016"/>
                  <a:ext cx="38100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7" extrusionOk="0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3" name="Google Shape;723;p6"/>
                <p:cNvSpPr/>
                <p:nvPr/>
              </p:nvSpPr>
              <p:spPr>
                <a:xfrm>
                  <a:off x="11145838" y="1529246"/>
                  <a:ext cx="2222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4" extrusionOk="0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4" name="Google Shape;724;p6"/>
                <p:cNvSpPr/>
                <p:nvPr/>
              </p:nvSpPr>
              <p:spPr>
                <a:xfrm>
                  <a:off x="6197600" y="1566174"/>
                  <a:ext cx="20637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1" extrusionOk="0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5" name="Google Shape;725;p6"/>
                <p:cNvSpPr/>
                <p:nvPr/>
              </p:nvSpPr>
              <p:spPr>
                <a:xfrm>
                  <a:off x="6356350" y="1564943"/>
                  <a:ext cx="95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" h="2" extrusionOk="0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6" name="Google Shape;726;p6"/>
                <p:cNvSpPr/>
                <p:nvPr/>
              </p:nvSpPr>
              <p:spPr>
                <a:xfrm>
                  <a:off x="8950325" y="1521861"/>
                  <a:ext cx="61912" cy="7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9" extrusionOk="0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7" name="Google Shape;727;p6"/>
                <p:cNvSpPr/>
                <p:nvPr/>
              </p:nvSpPr>
              <p:spPr>
                <a:xfrm>
                  <a:off x="7537450" y="1546479"/>
                  <a:ext cx="2857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8" name="Google Shape;728;p6"/>
                <p:cNvSpPr/>
                <p:nvPr/>
              </p:nvSpPr>
              <p:spPr>
                <a:xfrm>
                  <a:off x="7478713" y="1562481"/>
                  <a:ext cx="3810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3" extrusionOk="0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9" name="Google Shape;729;p6"/>
                <p:cNvSpPr/>
                <p:nvPr/>
              </p:nvSpPr>
              <p:spPr>
                <a:xfrm>
                  <a:off x="5410200" y="1568636"/>
                  <a:ext cx="365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" h="5" extrusionOk="0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0" name="Google Shape;730;p6"/>
                <p:cNvSpPr/>
                <p:nvPr/>
              </p:nvSpPr>
              <p:spPr>
                <a:xfrm>
                  <a:off x="10206038" y="1530477"/>
                  <a:ext cx="6191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6" extrusionOk="0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1" name="Google Shape;731;p6"/>
                <p:cNvSpPr/>
                <p:nvPr/>
              </p:nvSpPr>
              <p:spPr>
                <a:xfrm>
                  <a:off x="6257925" y="1525554"/>
                  <a:ext cx="190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2" extrusionOk="0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2" name="Google Shape;732;p6"/>
                <p:cNvSpPr/>
                <p:nvPr/>
              </p:nvSpPr>
              <p:spPr>
                <a:xfrm>
                  <a:off x="10134600" y="1528016"/>
                  <a:ext cx="7143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3" name="Google Shape;733;p6"/>
                <p:cNvSpPr/>
                <p:nvPr/>
              </p:nvSpPr>
              <p:spPr>
                <a:xfrm>
                  <a:off x="2582863" y="1560020"/>
                  <a:ext cx="7937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1" extrusionOk="0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4" name="Google Shape;734;p6"/>
                <p:cNvSpPr/>
                <p:nvPr/>
              </p:nvSpPr>
              <p:spPr>
                <a:xfrm>
                  <a:off x="1762125" y="1521861"/>
                  <a:ext cx="349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5" name="Google Shape;735;p6"/>
                <p:cNvSpPr/>
                <p:nvPr/>
              </p:nvSpPr>
              <p:spPr>
                <a:xfrm>
                  <a:off x="10812463" y="1529246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6" name="Google Shape;736;p6"/>
                <p:cNvSpPr/>
                <p:nvPr/>
              </p:nvSpPr>
              <p:spPr>
                <a:xfrm>
                  <a:off x="10896600" y="1545248"/>
                  <a:ext cx="79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3" extrusionOk="0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7" name="Google Shape;737;p6"/>
                <p:cNvSpPr/>
                <p:nvPr/>
              </p:nvSpPr>
              <p:spPr>
                <a:xfrm>
                  <a:off x="9947275" y="1553865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8" name="Google Shape;738;p6"/>
                <p:cNvSpPr/>
                <p:nvPr/>
              </p:nvSpPr>
              <p:spPr>
                <a:xfrm>
                  <a:off x="10817225" y="1531708"/>
                  <a:ext cx="2381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1" extrusionOk="0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9" name="Google Shape;739;p6"/>
                <p:cNvSpPr/>
                <p:nvPr/>
              </p:nvSpPr>
              <p:spPr>
                <a:xfrm>
                  <a:off x="10836275" y="1529246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1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0" name="Google Shape;740;p6"/>
                <p:cNvSpPr/>
                <p:nvPr/>
              </p:nvSpPr>
              <p:spPr>
                <a:xfrm>
                  <a:off x="10787063" y="1530477"/>
                  <a:ext cx="301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1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1" name="Google Shape;741;p6"/>
                <p:cNvSpPr/>
                <p:nvPr/>
              </p:nvSpPr>
              <p:spPr>
                <a:xfrm>
                  <a:off x="4092575" y="1552634"/>
                  <a:ext cx="206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" h="2" extrusionOk="0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2" name="Google Shape;742;p6"/>
                <p:cNvSpPr/>
                <p:nvPr/>
              </p:nvSpPr>
              <p:spPr>
                <a:xfrm>
                  <a:off x="8528050" y="1567405"/>
                  <a:ext cx="317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" h="1" extrusionOk="0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3" name="Google Shape;743;p6"/>
                <p:cNvSpPr/>
                <p:nvPr/>
              </p:nvSpPr>
              <p:spPr>
                <a:xfrm>
                  <a:off x="8461375" y="1556326"/>
                  <a:ext cx="66675" cy="14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" h="17" extrusionOk="0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4" name="Google Shape;744;p6"/>
                <p:cNvSpPr/>
                <p:nvPr/>
              </p:nvSpPr>
              <p:spPr>
                <a:xfrm>
                  <a:off x="1562100" y="1514475"/>
                  <a:ext cx="9563100" cy="64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0" h="75" extrusionOk="0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5" name="Google Shape;745;p6"/>
                <p:cNvSpPr/>
                <p:nvPr/>
              </p:nvSpPr>
              <p:spPr>
                <a:xfrm>
                  <a:off x="7508875" y="1560020"/>
                  <a:ext cx="111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3" extrusionOk="0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6" name="Google Shape;746;p6"/>
                <p:cNvSpPr/>
                <p:nvPr/>
              </p:nvSpPr>
              <p:spPr>
                <a:xfrm>
                  <a:off x="5434013" y="1567405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7" name="Google Shape;747;p6"/>
                <p:cNvSpPr/>
                <p:nvPr/>
              </p:nvSpPr>
              <p:spPr>
                <a:xfrm>
                  <a:off x="9672638" y="1567405"/>
                  <a:ext cx="2540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3" extrusionOk="0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8" name="Google Shape;748;p6"/>
                <p:cNvSpPr/>
                <p:nvPr/>
              </p:nvSpPr>
              <p:spPr>
                <a:xfrm>
                  <a:off x="10966450" y="1529246"/>
                  <a:ext cx="3968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3" extrusionOk="0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9" name="Google Shape;749;p6"/>
                <p:cNvSpPr/>
                <p:nvPr/>
              </p:nvSpPr>
              <p:spPr>
                <a:xfrm>
                  <a:off x="11329988" y="1552634"/>
                  <a:ext cx="444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" h="3" extrusionOk="0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0" name="Google Shape;750;p6"/>
                <p:cNvSpPr/>
                <p:nvPr/>
              </p:nvSpPr>
              <p:spPr>
                <a:xfrm>
                  <a:off x="11042650" y="1540325"/>
                  <a:ext cx="60325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7" extrusionOk="0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1" name="Google Shape;751;p6"/>
                <p:cNvSpPr/>
                <p:nvPr/>
              </p:nvSpPr>
              <p:spPr>
                <a:xfrm>
                  <a:off x="11106150" y="1542787"/>
                  <a:ext cx="2857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" extrusionOk="0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2" name="Google Shape;752;p6"/>
                <p:cNvSpPr/>
                <p:nvPr/>
              </p:nvSpPr>
              <p:spPr>
                <a:xfrm>
                  <a:off x="10679113" y="1525554"/>
                  <a:ext cx="103187" cy="9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12" extrusionOk="0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3" name="Google Shape;753;p6"/>
                <p:cNvSpPr/>
                <p:nvPr/>
              </p:nvSpPr>
              <p:spPr>
                <a:xfrm>
                  <a:off x="11039475" y="1550172"/>
                  <a:ext cx="26987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5" extrusionOk="0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4" name="Google Shape;754;p6"/>
                <p:cNvSpPr/>
                <p:nvPr/>
              </p:nvSpPr>
              <p:spPr>
                <a:xfrm>
                  <a:off x="10841038" y="1548941"/>
                  <a:ext cx="587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" h="3" extrusionOk="0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5" name="Google Shape;755;p6"/>
                <p:cNvSpPr/>
                <p:nvPr/>
              </p:nvSpPr>
              <p:spPr>
                <a:xfrm>
                  <a:off x="10899775" y="1550172"/>
                  <a:ext cx="3651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6" name="Google Shape;756;p6"/>
                <p:cNvSpPr/>
                <p:nvPr/>
              </p:nvSpPr>
              <p:spPr>
                <a:xfrm>
                  <a:off x="10958513" y="1555096"/>
                  <a:ext cx="46037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1" extrusionOk="0">
                      <a:moveTo>
                        <a:pt x="47" y="0"/>
                      </a:moveTo>
                      <a:lnTo>
                        <a:pt x="47" y="0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7" name="Google Shape;757;p6"/>
                <p:cNvSpPr/>
                <p:nvPr/>
              </p:nvSpPr>
              <p:spPr>
                <a:xfrm>
                  <a:off x="10304463" y="1548941"/>
                  <a:ext cx="619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4" extrusionOk="0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8" name="Google Shape;758;p6"/>
                <p:cNvSpPr/>
                <p:nvPr/>
              </p:nvSpPr>
              <p:spPr>
                <a:xfrm>
                  <a:off x="10483850" y="1557558"/>
                  <a:ext cx="23812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7" extrusionOk="0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9" name="Google Shape;759;p6"/>
                <p:cNvSpPr/>
                <p:nvPr/>
              </p:nvSpPr>
              <p:spPr>
                <a:xfrm>
                  <a:off x="10291763" y="1563712"/>
                  <a:ext cx="1174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" h="4" extrusionOk="0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0" name="Google Shape;760;p6"/>
                <p:cNvSpPr/>
                <p:nvPr/>
              </p:nvSpPr>
              <p:spPr>
                <a:xfrm>
                  <a:off x="9621838" y="1546479"/>
                  <a:ext cx="11112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10" extrusionOk="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1" name="Google Shape;761;p6"/>
                <p:cNvSpPr/>
                <p:nvPr/>
              </p:nvSpPr>
              <p:spPr>
                <a:xfrm>
                  <a:off x="8951913" y="1568636"/>
                  <a:ext cx="96837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" extrusionOk="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2" name="Google Shape;762;p6"/>
                <p:cNvSpPr/>
                <p:nvPr/>
              </p:nvSpPr>
              <p:spPr>
                <a:xfrm>
                  <a:off x="9005888" y="1566174"/>
                  <a:ext cx="17462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3" name="Google Shape;763;p6"/>
                <p:cNvSpPr/>
                <p:nvPr/>
              </p:nvSpPr>
              <p:spPr>
                <a:xfrm>
                  <a:off x="1587500" y="1516937"/>
                  <a:ext cx="38100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4" extrusionOk="0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4" name="Google Shape;764;p6"/>
                <p:cNvSpPr/>
                <p:nvPr/>
              </p:nvSpPr>
              <p:spPr>
                <a:xfrm>
                  <a:off x="1522413" y="1519399"/>
                  <a:ext cx="301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6" extrusionOk="0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5" name="Google Shape;765;p6"/>
                <p:cNvSpPr/>
                <p:nvPr/>
              </p:nvSpPr>
              <p:spPr>
                <a:xfrm>
                  <a:off x="6650038" y="1573559"/>
                  <a:ext cx="3333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" h="4" extrusionOk="0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6" name="Google Shape;766;p6"/>
                <p:cNvSpPr/>
                <p:nvPr/>
              </p:nvSpPr>
              <p:spPr>
                <a:xfrm>
                  <a:off x="6162675" y="1566174"/>
                  <a:ext cx="15875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" h="6" extrusionOk="0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7" name="Google Shape;767;p6"/>
                <p:cNvSpPr/>
                <p:nvPr/>
              </p:nvSpPr>
              <p:spPr>
                <a:xfrm>
                  <a:off x="5738813" y="1571097"/>
                  <a:ext cx="60325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8" extrusionOk="0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68" name="Google Shape;768;p6"/>
              <p:cNvGrpSpPr/>
              <p:nvPr/>
            </p:nvGrpSpPr>
            <p:grpSpPr>
              <a:xfrm rot="-5400000" flipH="1">
                <a:off x="6492229" y="2755658"/>
                <a:ext cx="4114800" cy="36576"/>
                <a:chOff x="1522413" y="1514475"/>
                <a:chExt cx="10569575" cy="64008"/>
              </a:xfrm>
            </p:grpSpPr>
            <p:sp>
              <p:nvSpPr>
                <p:cNvPr id="769" name="Google Shape;769;p6"/>
                <p:cNvSpPr/>
                <p:nvPr/>
              </p:nvSpPr>
              <p:spPr>
                <a:xfrm>
                  <a:off x="12028488" y="1525554"/>
                  <a:ext cx="6350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" h="6" extrusionOk="0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0" name="Google Shape;770;p6"/>
                <p:cNvSpPr/>
                <p:nvPr/>
              </p:nvSpPr>
              <p:spPr>
                <a:xfrm>
                  <a:off x="12022138" y="1532939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1" name="Google Shape;771;p6"/>
                <p:cNvSpPr/>
                <p:nvPr/>
              </p:nvSpPr>
              <p:spPr>
                <a:xfrm>
                  <a:off x="12041188" y="1531708"/>
                  <a:ext cx="39687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" h="6" extrusionOk="0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2" name="Google Shape;772;p6"/>
                <p:cNvSpPr/>
                <p:nvPr/>
              </p:nvSpPr>
              <p:spPr>
                <a:xfrm>
                  <a:off x="11831638" y="1526784"/>
                  <a:ext cx="428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" h="6" extrusionOk="0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3" name="Google Shape;773;p6"/>
                <p:cNvSpPr/>
                <p:nvPr/>
              </p:nvSpPr>
              <p:spPr>
                <a:xfrm>
                  <a:off x="11809413" y="1531708"/>
                  <a:ext cx="412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" h="3" extrusionOk="0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4" name="Google Shape;774;p6"/>
                <p:cNvSpPr/>
                <p:nvPr/>
              </p:nvSpPr>
              <p:spPr>
                <a:xfrm>
                  <a:off x="12003088" y="1537863"/>
                  <a:ext cx="7778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" h="5" extrusionOk="0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5" name="Google Shape;775;p6"/>
                <p:cNvSpPr/>
                <p:nvPr/>
              </p:nvSpPr>
              <p:spPr>
                <a:xfrm>
                  <a:off x="11664950" y="1523092"/>
                  <a:ext cx="39687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5" extrusionOk="0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6" name="Google Shape;776;p6"/>
                <p:cNvSpPr/>
                <p:nvPr/>
              </p:nvSpPr>
              <p:spPr>
                <a:xfrm>
                  <a:off x="11506200" y="1521861"/>
                  <a:ext cx="92075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6" extrusionOk="0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7" name="Google Shape;777;p6"/>
                <p:cNvSpPr/>
                <p:nvPr/>
              </p:nvSpPr>
              <p:spPr>
                <a:xfrm>
                  <a:off x="11471275" y="1525554"/>
                  <a:ext cx="3492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3" extrusionOk="0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8" name="Google Shape;778;p6"/>
                <p:cNvSpPr/>
                <p:nvPr/>
              </p:nvSpPr>
              <p:spPr>
                <a:xfrm>
                  <a:off x="11710988" y="1529246"/>
                  <a:ext cx="301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5" extrusionOk="0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9" name="Google Shape;779;p6"/>
                <p:cNvSpPr/>
                <p:nvPr/>
              </p:nvSpPr>
              <p:spPr>
                <a:xfrm>
                  <a:off x="11691938" y="1532939"/>
                  <a:ext cx="349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1" extrusionOk="0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0" name="Google Shape;780;p6"/>
                <p:cNvSpPr/>
                <p:nvPr/>
              </p:nvSpPr>
              <p:spPr>
                <a:xfrm>
                  <a:off x="11741150" y="1534170"/>
                  <a:ext cx="476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20000" extrusionOk="0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1" name="Google Shape;781;p6"/>
                <p:cNvSpPr/>
                <p:nvPr/>
              </p:nvSpPr>
              <p:spPr>
                <a:xfrm>
                  <a:off x="11841163" y="1537863"/>
                  <a:ext cx="71437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" h="9" extrusionOk="0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2" name="Google Shape;782;p6"/>
                <p:cNvSpPr/>
                <p:nvPr/>
              </p:nvSpPr>
              <p:spPr>
                <a:xfrm>
                  <a:off x="11764963" y="1535401"/>
                  <a:ext cx="44450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3" name="Google Shape;783;p6"/>
                <p:cNvSpPr/>
                <p:nvPr/>
              </p:nvSpPr>
              <p:spPr>
                <a:xfrm>
                  <a:off x="11744325" y="1537863"/>
                  <a:ext cx="206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4" name="Google Shape;784;p6"/>
                <p:cNvSpPr/>
                <p:nvPr/>
              </p:nvSpPr>
              <p:spPr>
                <a:xfrm>
                  <a:off x="11482388" y="1531708"/>
                  <a:ext cx="8572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" h="4" extrusionOk="0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5" name="Google Shape;785;p6"/>
                <p:cNvSpPr/>
                <p:nvPr/>
              </p:nvSpPr>
              <p:spPr>
                <a:xfrm>
                  <a:off x="11626850" y="1532939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6" name="Google Shape;786;p6"/>
                <p:cNvSpPr/>
                <p:nvPr/>
              </p:nvSpPr>
              <p:spPr>
                <a:xfrm>
                  <a:off x="11261725" y="1534170"/>
                  <a:ext cx="476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0"/>
                      </a:lnTo>
                      <a:cubicBezTo>
                        <a:pt x="4" y="0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7" name="Google Shape;787;p6"/>
                <p:cNvSpPr/>
                <p:nvPr/>
              </p:nvSpPr>
              <p:spPr>
                <a:xfrm>
                  <a:off x="11553825" y="1534170"/>
                  <a:ext cx="444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2" extrusionOk="0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8" name="Google Shape;788;p6"/>
                <p:cNvSpPr/>
                <p:nvPr/>
              </p:nvSpPr>
              <p:spPr>
                <a:xfrm>
                  <a:off x="11409363" y="1529246"/>
                  <a:ext cx="317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" h="3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9" name="Google Shape;789;p6"/>
                <p:cNvSpPr/>
                <p:nvPr/>
              </p:nvSpPr>
              <p:spPr>
                <a:xfrm>
                  <a:off x="11618913" y="1531708"/>
                  <a:ext cx="635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" h="1" extrusionOk="0">
                      <a:moveTo>
                        <a:pt x="3" y="0"/>
                      </a:moveTo>
                      <a:lnTo>
                        <a:pt x="3" y="0"/>
                      </a:lnTo>
                      <a:lnTo>
                        <a:pt x="6" y="0"/>
                      </a:lnTo>
                      <a:cubicBezTo>
                        <a:pt x="0" y="0"/>
                        <a:pt x="0" y="0"/>
                        <a:pt x="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0" name="Google Shape;790;p6"/>
                <p:cNvSpPr/>
                <p:nvPr/>
              </p:nvSpPr>
              <p:spPr>
                <a:xfrm>
                  <a:off x="11598275" y="1531708"/>
                  <a:ext cx="285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3" extrusionOk="0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1" name="Google Shape;791;p6"/>
                <p:cNvSpPr/>
                <p:nvPr/>
              </p:nvSpPr>
              <p:spPr>
                <a:xfrm>
                  <a:off x="11137900" y="1534170"/>
                  <a:ext cx="188912" cy="233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27" extrusionOk="0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2" name="Google Shape;792;p6"/>
                <p:cNvSpPr/>
                <p:nvPr/>
              </p:nvSpPr>
              <p:spPr>
                <a:xfrm>
                  <a:off x="11266488" y="1529246"/>
                  <a:ext cx="9525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" h="6" extrusionOk="0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3" name="Google Shape;793;p6"/>
                <p:cNvSpPr/>
                <p:nvPr/>
              </p:nvSpPr>
              <p:spPr>
                <a:xfrm>
                  <a:off x="11361738" y="1531708"/>
                  <a:ext cx="134937" cy="12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" h="14" extrusionOk="0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4" name="Google Shape;794;p6"/>
                <p:cNvSpPr/>
                <p:nvPr/>
              </p:nvSpPr>
              <p:spPr>
                <a:xfrm>
                  <a:off x="11834813" y="1552634"/>
                  <a:ext cx="95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" h="1" extrusionOk="0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5" name="Google Shape;795;p6"/>
                <p:cNvSpPr/>
                <p:nvPr/>
              </p:nvSpPr>
              <p:spPr>
                <a:xfrm>
                  <a:off x="11764963" y="1542787"/>
                  <a:ext cx="117475" cy="9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" h="12" extrusionOk="0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6" name="Google Shape;796;p6"/>
                <p:cNvSpPr/>
                <p:nvPr/>
              </p:nvSpPr>
              <p:spPr>
                <a:xfrm>
                  <a:off x="11555413" y="1544017"/>
                  <a:ext cx="6985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" h="6" extrusionOk="0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7" name="Google Shape;797;p6"/>
                <p:cNvSpPr/>
                <p:nvPr/>
              </p:nvSpPr>
              <p:spPr>
                <a:xfrm>
                  <a:off x="11223625" y="1528016"/>
                  <a:ext cx="38100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7" extrusionOk="0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8" name="Google Shape;798;p6"/>
                <p:cNvSpPr/>
                <p:nvPr/>
              </p:nvSpPr>
              <p:spPr>
                <a:xfrm>
                  <a:off x="11145838" y="1529246"/>
                  <a:ext cx="2222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4" extrusionOk="0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9" name="Google Shape;799;p6"/>
                <p:cNvSpPr/>
                <p:nvPr/>
              </p:nvSpPr>
              <p:spPr>
                <a:xfrm>
                  <a:off x="6197600" y="1566174"/>
                  <a:ext cx="20637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1" extrusionOk="0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0" name="Google Shape;800;p6"/>
                <p:cNvSpPr/>
                <p:nvPr/>
              </p:nvSpPr>
              <p:spPr>
                <a:xfrm>
                  <a:off x="6356350" y="1564943"/>
                  <a:ext cx="95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" h="2" extrusionOk="0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1" name="Google Shape;801;p6"/>
                <p:cNvSpPr/>
                <p:nvPr/>
              </p:nvSpPr>
              <p:spPr>
                <a:xfrm>
                  <a:off x="8950325" y="1521861"/>
                  <a:ext cx="61912" cy="7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9" extrusionOk="0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2" name="Google Shape;802;p6"/>
                <p:cNvSpPr/>
                <p:nvPr/>
              </p:nvSpPr>
              <p:spPr>
                <a:xfrm>
                  <a:off x="7537450" y="1546479"/>
                  <a:ext cx="2857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3" name="Google Shape;803;p6"/>
                <p:cNvSpPr/>
                <p:nvPr/>
              </p:nvSpPr>
              <p:spPr>
                <a:xfrm>
                  <a:off x="7478713" y="1562481"/>
                  <a:ext cx="3810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3" extrusionOk="0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4" name="Google Shape;804;p6"/>
                <p:cNvSpPr/>
                <p:nvPr/>
              </p:nvSpPr>
              <p:spPr>
                <a:xfrm>
                  <a:off x="5410200" y="1568636"/>
                  <a:ext cx="365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" h="5" extrusionOk="0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5" name="Google Shape;805;p6"/>
                <p:cNvSpPr/>
                <p:nvPr/>
              </p:nvSpPr>
              <p:spPr>
                <a:xfrm>
                  <a:off x="10206038" y="1530477"/>
                  <a:ext cx="6191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6" extrusionOk="0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6" name="Google Shape;806;p6"/>
                <p:cNvSpPr/>
                <p:nvPr/>
              </p:nvSpPr>
              <p:spPr>
                <a:xfrm>
                  <a:off x="6257925" y="1525554"/>
                  <a:ext cx="190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2" extrusionOk="0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7" name="Google Shape;807;p6"/>
                <p:cNvSpPr/>
                <p:nvPr/>
              </p:nvSpPr>
              <p:spPr>
                <a:xfrm>
                  <a:off x="10134600" y="1528016"/>
                  <a:ext cx="7143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8" name="Google Shape;808;p6"/>
                <p:cNvSpPr/>
                <p:nvPr/>
              </p:nvSpPr>
              <p:spPr>
                <a:xfrm>
                  <a:off x="2582863" y="1560020"/>
                  <a:ext cx="7937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1" extrusionOk="0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9" name="Google Shape;809;p6"/>
                <p:cNvSpPr/>
                <p:nvPr/>
              </p:nvSpPr>
              <p:spPr>
                <a:xfrm>
                  <a:off x="1762125" y="1521861"/>
                  <a:ext cx="349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0" name="Google Shape;810;p6"/>
                <p:cNvSpPr/>
                <p:nvPr/>
              </p:nvSpPr>
              <p:spPr>
                <a:xfrm>
                  <a:off x="10812463" y="1529246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1" name="Google Shape;811;p6"/>
                <p:cNvSpPr/>
                <p:nvPr/>
              </p:nvSpPr>
              <p:spPr>
                <a:xfrm>
                  <a:off x="10896600" y="1545248"/>
                  <a:ext cx="79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3" extrusionOk="0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2" name="Google Shape;812;p6"/>
                <p:cNvSpPr/>
                <p:nvPr/>
              </p:nvSpPr>
              <p:spPr>
                <a:xfrm>
                  <a:off x="9947275" y="1553865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3" name="Google Shape;813;p6"/>
                <p:cNvSpPr/>
                <p:nvPr/>
              </p:nvSpPr>
              <p:spPr>
                <a:xfrm>
                  <a:off x="10817225" y="1531708"/>
                  <a:ext cx="2381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1" extrusionOk="0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4" name="Google Shape;814;p6"/>
                <p:cNvSpPr/>
                <p:nvPr/>
              </p:nvSpPr>
              <p:spPr>
                <a:xfrm>
                  <a:off x="10836275" y="1529246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1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5" name="Google Shape;815;p6"/>
                <p:cNvSpPr/>
                <p:nvPr/>
              </p:nvSpPr>
              <p:spPr>
                <a:xfrm>
                  <a:off x="10787063" y="1530477"/>
                  <a:ext cx="301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1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6" name="Google Shape;816;p6"/>
                <p:cNvSpPr/>
                <p:nvPr/>
              </p:nvSpPr>
              <p:spPr>
                <a:xfrm>
                  <a:off x="4092575" y="1552634"/>
                  <a:ext cx="206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" h="2" extrusionOk="0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7" name="Google Shape;817;p6"/>
                <p:cNvSpPr/>
                <p:nvPr/>
              </p:nvSpPr>
              <p:spPr>
                <a:xfrm>
                  <a:off x="8528050" y="1567405"/>
                  <a:ext cx="317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" h="1" extrusionOk="0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8" name="Google Shape;818;p6"/>
                <p:cNvSpPr/>
                <p:nvPr/>
              </p:nvSpPr>
              <p:spPr>
                <a:xfrm>
                  <a:off x="8461375" y="1556326"/>
                  <a:ext cx="66675" cy="14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" h="17" extrusionOk="0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9" name="Google Shape;819;p6"/>
                <p:cNvSpPr/>
                <p:nvPr/>
              </p:nvSpPr>
              <p:spPr>
                <a:xfrm>
                  <a:off x="1562100" y="1514475"/>
                  <a:ext cx="9563100" cy="64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0" h="75" extrusionOk="0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0" name="Google Shape;820;p6"/>
                <p:cNvSpPr/>
                <p:nvPr/>
              </p:nvSpPr>
              <p:spPr>
                <a:xfrm>
                  <a:off x="7508875" y="1560020"/>
                  <a:ext cx="111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3" extrusionOk="0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1" name="Google Shape;821;p6"/>
                <p:cNvSpPr/>
                <p:nvPr/>
              </p:nvSpPr>
              <p:spPr>
                <a:xfrm>
                  <a:off x="5434013" y="1567405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2" name="Google Shape;822;p6"/>
                <p:cNvSpPr/>
                <p:nvPr/>
              </p:nvSpPr>
              <p:spPr>
                <a:xfrm>
                  <a:off x="9672638" y="1567405"/>
                  <a:ext cx="2540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3" extrusionOk="0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3" name="Google Shape;823;p6"/>
                <p:cNvSpPr/>
                <p:nvPr/>
              </p:nvSpPr>
              <p:spPr>
                <a:xfrm>
                  <a:off x="10966450" y="1529246"/>
                  <a:ext cx="3968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3" extrusionOk="0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4" name="Google Shape;824;p6"/>
                <p:cNvSpPr/>
                <p:nvPr/>
              </p:nvSpPr>
              <p:spPr>
                <a:xfrm>
                  <a:off x="11329988" y="1552634"/>
                  <a:ext cx="444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" h="3" extrusionOk="0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5" name="Google Shape;825;p6"/>
                <p:cNvSpPr/>
                <p:nvPr/>
              </p:nvSpPr>
              <p:spPr>
                <a:xfrm>
                  <a:off x="11042650" y="1540325"/>
                  <a:ext cx="60325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7" extrusionOk="0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6" name="Google Shape;826;p6"/>
                <p:cNvSpPr/>
                <p:nvPr/>
              </p:nvSpPr>
              <p:spPr>
                <a:xfrm>
                  <a:off x="11106150" y="1542787"/>
                  <a:ext cx="2857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" extrusionOk="0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7" name="Google Shape;827;p6"/>
                <p:cNvSpPr/>
                <p:nvPr/>
              </p:nvSpPr>
              <p:spPr>
                <a:xfrm>
                  <a:off x="10679113" y="1525554"/>
                  <a:ext cx="103187" cy="9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12" extrusionOk="0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8" name="Google Shape;828;p6"/>
                <p:cNvSpPr/>
                <p:nvPr/>
              </p:nvSpPr>
              <p:spPr>
                <a:xfrm>
                  <a:off x="11039475" y="1550172"/>
                  <a:ext cx="26987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5" extrusionOk="0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9" name="Google Shape;829;p6"/>
                <p:cNvSpPr/>
                <p:nvPr/>
              </p:nvSpPr>
              <p:spPr>
                <a:xfrm>
                  <a:off x="10841038" y="1548941"/>
                  <a:ext cx="587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" h="3" extrusionOk="0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0" name="Google Shape;830;p6"/>
                <p:cNvSpPr/>
                <p:nvPr/>
              </p:nvSpPr>
              <p:spPr>
                <a:xfrm>
                  <a:off x="10899775" y="1550172"/>
                  <a:ext cx="3651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1" name="Google Shape;831;p6"/>
                <p:cNvSpPr/>
                <p:nvPr/>
              </p:nvSpPr>
              <p:spPr>
                <a:xfrm>
                  <a:off x="10958513" y="1555096"/>
                  <a:ext cx="46037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1" extrusionOk="0">
                      <a:moveTo>
                        <a:pt x="47" y="0"/>
                      </a:moveTo>
                      <a:lnTo>
                        <a:pt x="47" y="0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2" name="Google Shape;832;p6"/>
                <p:cNvSpPr/>
                <p:nvPr/>
              </p:nvSpPr>
              <p:spPr>
                <a:xfrm>
                  <a:off x="10304463" y="1548941"/>
                  <a:ext cx="619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4" extrusionOk="0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3" name="Google Shape;833;p6"/>
                <p:cNvSpPr/>
                <p:nvPr/>
              </p:nvSpPr>
              <p:spPr>
                <a:xfrm>
                  <a:off x="10483850" y="1557558"/>
                  <a:ext cx="23812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7" extrusionOk="0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4" name="Google Shape;834;p6"/>
                <p:cNvSpPr/>
                <p:nvPr/>
              </p:nvSpPr>
              <p:spPr>
                <a:xfrm>
                  <a:off x="10291763" y="1563712"/>
                  <a:ext cx="1174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" h="4" extrusionOk="0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5" name="Google Shape;835;p6"/>
                <p:cNvSpPr/>
                <p:nvPr/>
              </p:nvSpPr>
              <p:spPr>
                <a:xfrm>
                  <a:off x="9621838" y="1546479"/>
                  <a:ext cx="11112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10" extrusionOk="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6" name="Google Shape;836;p6"/>
                <p:cNvSpPr/>
                <p:nvPr/>
              </p:nvSpPr>
              <p:spPr>
                <a:xfrm>
                  <a:off x="8951913" y="1568636"/>
                  <a:ext cx="96837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" extrusionOk="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7" name="Google Shape;837;p6"/>
                <p:cNvSpPr/>
                <p:nvPr/>
              </p:nvSpPr>
              <p:spPr>
                <a:xfrm>
                  <a:off x="9005888" y="1566174"/>
                  <a:ext cx="17462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8" name="Google Shape;838;p6"/>
                <p:cNvSpPr/>
                <p:nvPr/>
              </p:nvSpPr>
              <p:spPr>
                <a:xfrm>
                  <a:off x="1587500" y="1516937"/>
                  <a:ext cx="38100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4" extrusionOk="0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9" name="Google Shape;839;p6"/>
                <p:cNvSpPr/>
                <p:nvPr/>
              </p:nvSpPr>
              <p:spPr>
                <a:xfrm>
                  <a:off x="1522413" y="1519399"/>
                  <a:ext cx="301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6" extrusionOk="0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40" name="Google Shape;840;p6"/>
                <p:cNvSpPr/>
                <p:nvPr/>
              </p:nvSpPr>
              <p:spPr>
                <a:xfrm>
                  <a:off x="6650038" y="1573559"/>
                  <a:ext cx="3333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" h="4" extrusionOk="0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41" name="Google Shape;841;p6"/>
                <p:cNvSpPr/>
                <p:nvPr/>
              </p:nvSpPr>
              <p:spPr>
                <a:xfrm>
                  <a:off x="6162675" y="1566174"/>
                  <a:ext cx="15875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" h="6" extrusionOk="0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42" name="Google Shape;842;p6"/>
                <p:cNvSpPr/>
                <p:nvPr/>
              </p:nvSpPr>
              <p:spPr>
                <a:xfrm>
                  <a:off x="5738813" y="1571097"/>
                  <a:ext cx="60325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8" extrusionOk="0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843" name="Google Shape;843;p6"/>
          <p:cNvSpPr txBox="1">
            <a:spLocks noGrp="1"/>
          </p:cNvSpPr>
          <p:nvPr>
            <p:ph type="body" idx="1"/>
          </p:nvPr>
        </p:nvSpPr>
        <p:spPr>
          <a:xfrm>
            <a:off x="7905959" y="3411748"/>
            <a:ext cx="27432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onsolas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onsolas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onsolas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onsolas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4" name="Google Shape;844;p6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The kNOw Program - (C) Monica Pope 2018 All Rights Reserved</a:t>
            </a:r>
            <a:endParaRPr/>
          </a:p>
        </p:txBody>
      </p:sp>
      <p:sp>
        <p:nvSpPr>
          <p:cNvPr id="845" name="Google Shape;845;p6"/>
          <p:cNvSpPr txBox="1">
            <a:spLocks noGrp="1"/>
          </p:cNvSpPr>
          <p:nvPr>
            <p:ph type="dt" idx="10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DB00D290-945C-4FDF-B911-28698A13FB37}" type="datetime1">
              <a:rPr lang="en-US" smtClean="0"/>
              <a:t>3/22/2019</a:t>
            </a:fld>
            <a:endParaRPr/>
          </a:p>
        </p:txBody>
      </p:sp>
      <p:sp>
        <p:nvSpPr>
          <p:cNvPr id="846" name="Google Shape;846;p6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283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67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548640">
              <a:defRPr/>
            </a:lvl2pPr>
            <a:lvl3pPr marL="777240">
              <a:defRPr/>
            </a:lvl3pPr>
            <a:lvl4pPr marL="1005840">
              <a:defRPr/>
            </a:lvl4pPr>
            <a:lvl5pPr marL="1234440">
              <a:defRPr/>
            </a:lvl5pPr>
            <a:lvl6pPr marL="1463040">
              <a:defRPr baseline="0"/>
            </a:lvl6pPr>
            <a:lvl7pPr marL="1691640">
              <a:defRPr baseline="0"/>
            </a:lvl7pPr>
            <a:lvl8pPr marL="1920240">
              <a:defRPr baseline="0"/>
            </a:lvl8pPr>
            <a:lvl9pPr marL="2148840">
              <a:defRPr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ABB77-DDF4-4CF6-BA70-B08C692DF363}" type="datetime1">
              <a:rPr lang="en-US" smtClean="0"/>
              <a:t>3/22/2019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447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1905000"/>
            <a:ext cx="9144000" cy="2667000"/>
          </a:xfrm>
        </p:spPr>
        <p:txBody>
          <a:bodyPr anchor="b">
            <a:noAutofit/>
          </a:bodyPr>
          <a:lstStyle>
            <a:lvl1pPr algn="l">
              <a:defRPr sz="44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255" name="line" descr="Line graphic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6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7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5102525"/>
            <a:ext cx="9143999" cy="106967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5BF5B-141F-4226-B42D-348EFF4EF242}" type="datetime1">
              <a:rPr lang="en-US" smtClean="0"/>
              <a:t>3/22/2019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879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58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9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9599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6815" y="1905000"/>
            <a:ext cx="4419598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4579A-AF10-497F-B818-A2455BE1D706}" type="datetime1">
              <a:rPr lang="en-US" smtClean="0"/>
              <a:t>3/22/2019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329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60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1" name="Freeform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3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860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56816"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/>
            </a:lvl8pPr>
            <a:lvl9pPr marL="1956816"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C9995-696E-4937-86D4-E3ABF9F8EC5A}" type="datetime1">
              <a:rPr lang="en-US" smtClean="0"/>
              <a:t>3/22/2019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24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56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7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8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9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C13A7-B45B-43FC-BBFA-A26D3570073B}" type="datetime1">
              <a:rPr lang="en-US" smtClean="0"/>
              <a:t>3/22/2019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156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A811B-62A9-4686-B845-431D9CF9D2B3}" type="datetime1">
              <a:rPr lang="en-US" smtClean="0"/>
              <a:t>3/22/2019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596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0022" y="1905000"/>
            <a:ext cx="5669280" cy="4038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grpSp>
        <p:nvGrpSpPr>
          <p:cNvPr id="615" name="frame" descr="Box graphic"/>
          <p:cNvGrpSpPr/>
          <p:nvPr/>
        </p:nvGrpSpPr>
        <p:grpSpPr bwMode="invGray">
          <a:xfrm>
            <a:off x="4417839" y="1630821"/>
            <a:ext cx="6291028" cy="4575885"/>
            <a:chOff x="4417839" y="1630821"/>
            <a:chExt cx="6291028" cy="4575885"/>
          </a:xfrm>
        </p:grpSpPr>
        <p:grpSp>
          <p:nvGrpSpPr>
            <p:cNvPr id="616" name="Group 615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8" name="Group 76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9" name="Group 76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7" name="Group 616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8" name="Group 61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9" name="Group 61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693E-F1FB-4EBB-A06E-01AC2DB6591D}" type="datetime1">
              <a:rPr lang="en-US" smtClean="0"/>
              <a:t>3/22/2019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211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745838" y="1884311"/>
            <a:ext cx="5669280" cy="4041648"/>
          </a:xfrm>
          <a:solidFill>
            <a:schemeClr val="bg1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grpSp>
        <p:nvGrpSpPr>
          <p:cNvPr id="614" name="frame" descr="Box graphic"/>
          <p:cNvGrpSpPr/>
          <p:nvPr/>
        </p:nvGrpSpPr>
        <p:grpSpPr bwMode="invGray">
          <a:xfrm flipH="1">
            <a:off x="1447500" y="1630821"/>
            <a:ext cx="6291028" cy="4575885"/>
            <a:chOff x="4417839" y="1630821"/>
            <a:chExt cx="6291028" cy="4575885"/>
          </a:xfrm>
        </p:grpSpPr>
        <p:grpSp>
          <p:nvGrpSpPr>
            <p:cNvPr id="615" name="Group 614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7" name="Group 76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3" name="Freeform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8" name="Group 76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69" name="Freeform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6" name="Group 615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7" name="Group 61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3" name="Freeform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8" name="Group 61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19" name="Freeform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05959" y="3411748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64378-B500-4E38-B8E9-760B7348EF23}" type="datetime1">
              <a:rPr lang="en-US" smtClean="0"/>
              <a:t>3/22/2019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769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4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1683D3-1C01-468C-95C1-B5CD9A4E9FB8}" type="datetime1">
              <a:rPr lang="en-US" smtClean="0"/>
              <a:t>3/22/2019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A54BD-C84D-46CE-8B72-31BFB26ABA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6364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72" indent="-27432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4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33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18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947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76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Programa</a:t>
            </a: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3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Ambiente</a:t>
            </a: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Seguro</a:t>
            </a: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de la </a:t>
            </a:r>
            <a:r>
              <a:rPr lang="en-US" sz="3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Diócesis</a:t>
            </a: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de Lansing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5BEEF115-0158-4462-9910-DC1A55DE59A7}"/>
              </a:ext>
            </a:extLst>
          </p:cNvPr>
          <p:cNvSpPr txBox="1">
            <a:spLocks/>
          </p:cNvSpPr>
          <p:nvPr/>
        </p:nvSpPr>
        <p:spPr>
          <a:xfrm>
            <a:off x="531811" y="1828800"/>
            <a:ext cx="11049001" cy="3124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 smtClean="0">
                <a:latin typeface="Arial Rounded MT Bold" panose="020F0704030504030204" pitchFamily="34" charset="0"/>
              </a:rPr>
              <a:t>El </a:t>
            </a:r>
            <a:r>
              <a:rPr lang="en-US" sz="6000" dirty="0" err="1" smtClean="0">
                <a:latin typeface="Arial Rounded MT Bold" panose="020F0704030504030204" pitchFamily="34" charset="0"/>
              </a:rPr>
              <a:t>Programa</a:t>
            </a:r>
            <a:r>
              <a:rPr lang="en-US" sz="6000" dirty="0" smtClean="0">
                <a:latin typeface="Arial Rounded MT Bold" panose="020F0704030504030204" pitchFamily="34" charset="0"/>
              </a:rPr>
              <a:t> </a:t>
            </a:r>
            <a:r>
              <a:rPr lang="en-US" sz="6000" dirty="0">
                <a:latin typeface="Arial Rounded MT Bold" panose="020F0704030504030204" pitchFamily="34" charset="0"/>
              </a:rPr>
              <a:t>  </a:t>
            </a:r>
            <a:r>
              <a:rPr lang="en-US" sz="13800" dirty="0" err="1">
                <a:latin typeface="Arial Rounded MT Bold" panose="020F0704030504030204" pitchFamily="34" charset="0"/>
              </a:rPr>
              <a:t>k</a:t>
            </a:r>
            <a:r>
              <a:rPr lang="en-US" sz="13800" dirty="0" err="1">
                <a:solidFill>
                  <a:srgbClr val="70E000"/>
                </a:solidFill>
                <a:latin typeface="Arial Rounded MT Bold" panose="020F0704030504030204" pitchFamily="34" charset="0"/>
              </a:rPr>
              <a:t>NO</a:t>
            </a:r>
            <a:r>
              <a:rPr lang="en-US" sz="13800" dirty="0" err="1">
                <a:latin typeface="Arial Rounded MT Bold" panose="020F0704030504030204" pitchFamily="34" charset="0"/>
              </a:rPr>
              <a:t>w</a:t>
            </a:r>
            <a:r>
              <a:rPr lang="en-US" sz="13800" dirty="0">
                <a:latin typeface="Arial Rounded MT Bold" panose="020F0704030504030204" pitchFamily="34" charset="0"/>
              </a:rPr>
              <a:t> </a:t>
            </a:r>
            <a:r>
              <a:rPr lang="en-US" sz="6000" dirty="0">
                <a:latin typeface="Arial Rounded MT Bold" panose="020F0704030504030204" pitchFamily="34" charset="0"/>
              </a:rPr>
              <a:t/>
            </a:r>
            <a:br>
              <a:rPr lang="en-US" sz="6000" dirty="0">
                <a:latin typeface="Arial Rounded MT Bold" panose="020F0704030504030204" pitchFamily="34" charset="0"/>
              </a:rPr>
            </a:br>
            <a:endParaRPr lang="en-US" sz="4000" dirty="0">
              <a:latin typeface="Arial Rounded MT Bold" panose="020F07040305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12" y="4953000"/>
            <a:ext cx="445009" cy="63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25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ABC8678-7F93-4185-97CB-171DD86B9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FCF6B8F-FCB4-4306-9985-C09374CAC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10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F937FD49-368C-4C83-ABF0-2297EB81D8B3}"/>
              </a:ext>
            </a:extLst>
          </p:cNvPr>
          <p:cNvSpPr txBox="1">
            <a:spLocks/>
          </p:cNvSpPr>
          <p:nvPr/>
        </p:nvSpPr>
        <p:spPr>
          <a:xfrm>
            <a:off x="608012" y="838200"/>
            <a:ext cx="3405709" cy="498316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/>
              <a:t>Para </a:t>
            </a:r>
            <a:r>
              <a:rPr lang="en-US" sz="5400" b="1" dirty="0" err="1" smtClean="0"/>
              <a:t>Jesús</a:t>
            </a:r>
            <a:r>
              <a:rPr lang="en-US" sz="5400" b="1" dirty="0" smtClean="0"/>
              <a:t>, TU </a:t>
            </a:r>
            <a:r>
              <a:rPr lang="en-US" sz="5400" b="1" dirty="0" err="1" smtClean="0"/>
              <a:t>Eres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Muy</a:t>
            </a:r>
            <a:r>
              <a:rPr lang="en-US" sz="5400" b="1" dirty="0" smtClean="0"/>
              <a:t> Especial.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DA1066CF-1458-4B07-9688-016B6541DC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4" b="-312"/>
          <a:stretch/>
        </p:blipFill>
        <p:spPr>
          <a:xfrm>
            <a:off x="4262112" y="125506"/>
            <a:ext cx="6646564" cy="629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09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7499E93D-BFA6-4A3C-B0A4-E855EA5FD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D64EAC19-A970-4429-AF10-ACD4DA321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11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3F424D0-B018-46C6-A123-E6F0E7B9375C}"/>
              </a:ext>
            </a:extLst>
          </p:cNvPr>
          <p:cNvSpPr txBox="1"/>
          <p:nvPr/>
        </p:nvSpPr>
        <p:spPr>
          <a:xfrm>
            <a:off x="6028100" y="2531093"/>
            <a:ext cx="4419600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dirty="0" smtClean="0">
                <a:latin typeface="+mj-lt"/>
              </a:rPr>
              <a:t>¡Lo </a:t>
            </a:r>
            <a:r>
              <a:rPr lang="en-US" sz="4000" dirty="0" err="1" smtClean="0">
                <a:latin typeface="+mj-lt"/>
              </a:rPr>
              <a:t>Único</a:t>
            </a:r>
            <a:r>
              <a:rPr lang="en-US" sz="4000" dirty="0" smtClean="0">
                <a:latin typeface="+mj-lt"/>
              </a:rPr>
              <a:t> </a:t>
            </a:r>
            <a:r>
              <a:rPr lang="en-US" sz="4000" dirty="0" err="1" smtClean="0">
                <a:latin typeface="+mj-lt"/>
              </a:rPr>
              <a:t>Que</a:t>
            </a:r>
            <a:r>
              <a:rPr lang="en-US" sz="4000" dirty="0" smtClean="0">
                <a:latin typeface="+mj-lt"/>
              </a:rPr>
              <a:t> </a:t>
            </a:r>
            <a:r>
              <a:rPr lang="en-US" sz="4000" dirty="0" err="1" smtClean="0">
                <a:latin typeface="+mj-lt"/>
              </a:rPr>
              <a:t>Está</a:t>
            </a:r>
            <a:r>
              <a:rPr lang="en-US" sz="4000" dirty="0" smtClean="0">
                <a:latin typeface="+mj-lt"/>
              </a:rPr>
              <a:t> Bien </a:t>
            </a:r>
            <a:r>
              <a:rPr lang="en-US" sz="4000" dirty="0" err="1" smtClean="0">
                <a:latin typeface="+mj-lt"/>
              </a:rPr>
              <a:t>Es</a:t>
            </a:r>
            <a:r>
              <a:rPr lang="en-US" sz="4000" dirty="0" smtClean="0">
                <a:latin typeface="+mj-lt"/>
              </a:rPr>
              <a:t> </a:t>
            </a:r>
            <a:r>
              <a:rPr lang="en-US" sz="4000" dirty="0" err="1" smtClean="0">
                <a:latin typeface="+mj-lt"/>
              </a:rPr>
              <a:t>Que</a:t>
            </a:r>
            <a:r>
              <a:rPr lang="en-US" sz="4000" dirty="0" smtClean="0">
                <a:latin typeface="+mj-lt"/>
              </a:rPr>
              <a:t> Las Personas </a:t>
            </a:r>
            <a:r>
              <a:rPr lang="en-US" sz="4000" dirty="0" err="1" smtClean="0">
                <a:latin typeface="+mj-lt"/>
              </a:rPr>
              <a:t>Deberían</a:t>
            </a:r>
            <a:r>
              <a:rPr lang="en-US" sz="4000" dirty="0" smtClean="0">
                <a:latin typeface="+mj-lt"/>
              </a:rPr>
              <a:t> </a:t>
            </a:r>
            <a:r>
              <a:rPr lang="en-US" sz="4000" dirty="0" err="1" smtClean="0">
                <a:latin typeface="+mj-lt"/>
              </a:rPr>
              <a:t>Cuidarte</a:t>
            </a:r>
            <a:r>
              <a:rPr lang="en-US" sz="4000" dirty="0" smtClean="0">
                <a:latin typeface="+mj-lt"/>
              </a:rPr>
              <a:t>!</a:t>
            </a:r>
            <a:endParaRPr lang="en-US" sz="4000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2339349-1E01-49AF-BF4A-E9AA383CB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077" y="554834"/>
            <a:ext cx="3682303" cy="541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79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7499E93D-BFA6-4A3C-B0A4-E855EA5FD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D64EAC19-A970-4429-AF10-ACD4DA321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3B4D06F-33A7-42DA-A3E6-5490953A4A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12" y="824753"/>
            <a:ext cx="3505200" cy="51547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3F424D0-B018-46C6-A123-E6F0E7B9375C}"/>
              </a:ext>
            </a:extLst>
          </p:cNvPr>
          <p:cNvSpPr txBox="1"/>
          <p:nvPr/>
        </p:nvSpPr>
        <p:spPr>
          <a:xfrm>
            <a:off x="4951412" y="685800"/>
            <a:ext cx="441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b="1" dirty="0" err="1" smtClean="0">
                <a:latin typeface="+mj-lt"/>
              </a:rPr>
              <a:t>Jesús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Quiere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Que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Tú</a:t>
            </a:r>
            <a:r>
              <a:rPr lang="en-US" sz="4000" b="1" dirty="0" smtClean="0">
                <a:latin typeface="+mj-lt"/>
              </a:rPr>
              <a:t> Seas </a:t>
            </a:r>
            <a:r>
              <a:rPr lang="en-US" sz="4000" b="1" dirty="0" err="1" smtClean="0">
                <a:latin typeface="+mj-lt"/>
              </a:rPr>
              <a:t>Feliz</a:t>
            </a:r>
            <a:r>
              <a:rPr lang="en-US" sz="4000" b="1" dirty="0" smtClean="0">
                <a:latin typeface="+mj-lt"/>
              </a:rPr>
              <a:t>.</a:t>
            </a:r>
            <a:endParaRPr lang="en-US" sz="4000" b="1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DEC2472-CE7D-424C-9193-6C463FC8F96E}"/>
              </a:ext>
            </a:extLst>
          </p:cNvPr>
          <p:cNvSpPr txBox="1"/>
          <p:nvPr/>
        </p:nvSpPr>
        <p:spPr>
          <a:xfrm>
            <a:off x="5359576" y="2364561"/>
            <a:ext cx="53721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b="1" dirty="0" smtClean="0">
                <a:latin typeface="+mj-lt"/>
              </a:rPr>
              <a:t>El </a:t>
            </a:r>
            <a:r>
              <a:rPr lang="en-US" sz="4000" b="1" dirty="0" err="1" smtClean="0">
                <a:latin typeface="+mj-lt"/>
              </a:rPr>
              <a:t>Quiere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Que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Tu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Familia</a:t>
            </a:r>
            <a:r>
              <a:rPr lang="en-US" sz="4000" b="1" dirty="0" smtClean="0">
                <a:latin typeface="+mj-lt"/>
              </a:rPr>
              <a:t> y </a:t>
            </a:r>
            <a:r>
              <a:rPr lang="en-US" sz="4000" b="1" dirty="0" err="1" smtClean="0">
                <a:latin typeface="+mj-lt"/>
              </a:rPr>
              <a:t>Tu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Comunidad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Te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Cuiden</a:t>
            </a:r>
            <a:r>
              <a:rPr lang="en-US" sz="4000" b="1" dirty="0" smtClean="0">
                <a:latin typeface="+mj-lt"/>
              </a:rPr>
              <a:t> de </a:t>
            </a:r>
            <a:r>
              <a:rPr lang="en-US" sz="4000" b="1" dirty="0" err="1" smtClean="0">
                <a:latin typeface="+mj-lt"/>
              </a:rPr>
              <a:t>Modo</a:t>
            </a:r>
            <a:r>
              <a:rPr lang="en-US" sz="4000" b="1" dirty="0" smtClean="0">
                <a:latin typeface="+mj-lt"/>
              </a:rPr>
              <a:t> Especial.</a:t>
            </a:r>
            <a:endParaRPr lang="en-US" sz="4000" b="1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BD99CE0-E145-4A80-82BA-57263D893CEF}"/>
              </a:ext>
            </a:extLst>
          </p:cNvPr>
          <p:cNvSpPr txBox="1"/>
          <p:nvPr/>
        </p:nvSpPr>
        <p:spPr>
          <a:xfrm>
            <a:off x="6323012" y="4934619"/>
            <a:ext cx="4953000" cy="17543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b="1" dirty="0" err="1" smtClean="0">
                <a:latin typeface="+mj-lt"/>
              </a:rPr>
              <a:t>Él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Quiere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Que</a:t>
            </a:r>
            <a:r>
              <a:rPr lang="en-US" sz="4000" b="1" dirty="0" smtClean="0">
                <a:latin typeface="+mj-lt"/>
              </a:rPr>
              <a:t> TÚ </a:t>
            </a:r>
            <a:r>
              <a:rPr lang="en-US" sz="4000" b="1" dirty="0" err="1" smtClean="0">
                <a:latin typeface="+mj-lt"/>
              </a:rPr>
              <a:t>También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Cuides</a:t>
            </a:r>
            <a:r>
              <a:rPr lang="en-US" sz="4000" b="1" dirty="0" smtClean="0">
                <a:latin typeface="+mj-lt"/>
              </a:rPr>
              <a:t> de </a:t>
            </a:r>
            <a:r>
              <a:rPr lang="en-US" sz="4000" b="1" dirty="0" err="1" smtClean="0">
                <a:latin typeface="+mj-lt"/>
              </a:rPr>
              <a:t>Tí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Mismo</a:t>
            </a:r>
            <a:r>
              <a:rPr lang="en-US" sz="4000" b="1" dirty="0" smtClean="0">
                <a:latin typeface="+mj-lt"/>
              </a:rPr>
              <a:t>(a)!</a:t>
            </a:r>
            <a:endParaRPr lang="en-US" sz="4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1504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C704856E-7525-4B35-9728-92D12A0B3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FF7B7946-A89C-4E5C-82F3-7D105A5F8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DFBB9C6-6FE2-4A65-9E18-68ACDCC30D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2188825" cy="62475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C6B011C-CD5E-4E72-A6EA-CA313D4727AC}"/>
              </a:ext>
            </a:extLst>
          </p:cNvPr>
          <p:cNvSpPr txBox="1"/>
          <p:nvPr/>
        </p:nvSpPr>
        <p:spPr>
          <a:xfrm>
            <a:off x="5016137" y="997083"/>
            <a:ext cx="6966857" cy="2336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5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Jesús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Quiere</a:t>
            </a:r>
            <a:r>
              <a:rPr lang="en-US" sz="54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</a:t>
            </a:r>
            <a:r>
              <a:rPr lang="en-US" sz="54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Sepas</a:t>
            </a:r>
            <a:r>
              <a:rPr lang="en-US" sz="54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</a:t>
            </a:r>
            <a:r>
              <a:rPr lang="en-US" sz="54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Eres</a:t>
            </a:r>
            <a:r>
              <a:rPr lang="en-US" sz="54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Amado(a).</a:t>
            </a:r>
          </a:p>
          <a:p>
            <a:pPr>
              <a:lnSpc>
                <a:spcPct val="90000"/>
              </a:lnSpc>
            </a:pPr>
            <a:endParaRPr lang="en-US" sz="5400" b="1" dirty="0">
              <a:solidFill>
                <a:schemeClr val="bg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61E7E3E-3AEB-43D6-BB46-043C9870169C}"/>
              </a:ext>
            </a:extLst>
          </p:cNvPr>
          <p:cNvSpPr txBox="1"/>
          <p:nvPr/>
        </p:nvSpPr>
        <p:spPr>
          <a:xfrm>
            <a:off x="6178174" y="2944296"/>
            <a:ext cx="5387046" cy="308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5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Jesús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Quiere</a:t>
            </a:r>
            <a:r>
              <a:rPr lang="en-US" sz="54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</a:t>
            </a:r>
            <a:r>
              <a:rPr lang="en-US" sz="54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Sepas</a:t>
            </a:r>
            <a:r>
              <a:rPr lang="en-US" sz="54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</a:t>
            </a:r>
            <a:r>
              <a:rPr lang="en-US" sz="54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Estás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Seguro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</a:t>
            </a:r>
            <a:r>
              <a:rPr lang="en-US" sz="54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>
              <a:lnSpc>
                <a:spcPct val="90000"/>
              </a:lnSpc>
            </a:pPr>
            <a:endParaRPr lang="en-US" sz="5400" b="1" dirty="0">
              <a:solidFill>
                <a:schemeClr val="bg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03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C704856E-7525-4B35-9728-92D12A0B3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FF7B7946-A89C-4E5C-82F3-7D105A5F8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DFBB9C6-6FE2-4A65-9E18-68ACDCC30D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399"/>
            <a:ext cx="12188825" cy="64007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C6B011C-CD5E-4E72-A6EA-CA313D4727AC}"/>
              </a:ext>
            </a:extLst>
          </p:cNvPr>
          <p:cNvSpPr txBox="1"/>
          <p:nvPr/>
        </p:nvSpPr>
        <p:spPr>
          <a:xfrm>
            <a:off x="6592388" y="805308"/>
            <a:ext cx="6749143" cy="308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5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Jesús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Quiere</a:t>
            </a:r>
            <a:r>
              <a:rPr lang="en-US" sz="54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</a:t>
            </a:r>
            <a:r>
              <a:rPr lang="en-US" sz="54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Sepas</a:t>
            </a:r>
            <a:r>
              <a:rPr lang="en-US" sz="54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</a:t>
            </a:r>
            <a:r>
              <a:rPr lang="en-US" sz="54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Eres</a:t>
            </a:r>
            <a:r>
              <a:rPr lang="en-US" sz="54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Amado(a).</a:t>
            </a:r>
          </a:p>
          <a:p>
            <a:pPr>
              <a:lnSpc>
                <a:spcPct val="90000"/>
              </a:lnSpc>
            </a:pPr>
            <a:endParaRPr lang="en-US" sz="5400" b="1" dirty="0">
              <a:solidFill>
                <a:schemeClr val="bg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61E7E3E-3AEB-43D6-BB46-043C9870169C}"/>
              </a:ext>
            </a:extLst>
          </p:cNvPr>
          <p:cNvSpPr txBox="1"/>
          <p:nvPr/>
        </p:nvSpPr>
        <p:spPr>
          <a:xfrm>
            <a:off x="6258675" y="3636920"/>
            <a:ext cx="5486400" cy="2336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5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Él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Quiere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Sepas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Estás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Seguro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en-US" sz="5400" b="1" dirty="0">
              <a:solidFill>
                <a:schemeClr val="bg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71029D3-7224-4F27-BEC3-0E586C0F36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990" y="5225047"/>
            <a:ext cx="1065524" cy="12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59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00205685-532C-462C-89FB-9FD4B2B6B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1D3F008D-2A73-4F50-BACE-7446E618A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D297A5B-357A-495D-9527-D8C65C11ED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599"/>
            <a:ext cx="12188825" cy="6477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7FB01DB-CA35-4BAD-9458-400662FB8DC8}"/>
              </a:ext>
            </a:extLst>
          </p:cNvPr>
          <p:cNvSpPr txBox="1"/>
          <p:nvPr/>
        </p:nvSpPr>
        <p:spPr>
          <a:xfrm>
            <a:off x="608013" y="457200"/>
            <a:ext cx="10972799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Probablemente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Tú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Tienes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Una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Familia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Ayuda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5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Cuidarte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5400" b="1" dirty="0">
              <a:solidFill>
                <a:schemeClr val="bg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17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00205685-532C-462C-89FB-9FD4B2B6B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1D3F008D-2A73-4F50-BACE-7446E618A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16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7FB01DB-CA35-4BAD-9458-400662FB8DC8}"/>
              </a:ext>
            </a:extLst>
          </p:cNvPr>
          <p:cNvSpPr txBox="1"/>
          <p:nvPr/>
        </p:nvSpPr>
        <p:spPr>
          <a:xfrm>
            <a:off x="227012" y="152400"/>
            <a:ext cx="1165860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0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Probablemente</a:t>
            </a:r>
            <a:r>
              <a:rPr lang="en-US" sz="40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Tienes</a:t>
            </a:r>
            <a:r>
              <a:rPr lang="en-US" sz="40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Una</a:t>
            </a:r>
            <a:r>
              <a:rPr lang="en-US" sz="40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Familia</a:t>
            </a:r>
            <a:r>
              <a:rPr lang="en-US" sz="40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</a:t>
            </a:r>
            <a:r>
              <a:rPr lang="en-US" sz="40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Ayuda</a:t>
            </a:r>
            <a:r>
              <a:rPr lang="en-US" sz="40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a </a:t>
            </a:r>
            <a:r>
              <a:rPr lang="en-US" sz="40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Cuidarte</a:t>
            </a:r>
            <a:endParaRPr lang="en-US" sz="4000" dirty="0">
              <a:solidFill>
                <a:schemeClr val="tx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6" descr="A couple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xmlns="" id="{979DEE2D-9F71-4C5E-A33B-7F662B33A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1116" y="1229898"/>
            <a:ext cx="3719891" cy="505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58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00205685-532C-462C-89FB-9FD4B2B6B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1D3F008D-2A73-4F50-BACE-7446E618A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D297A5B-357A-495D-9527-D8C65C11ED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12"/>
          <a:stretch/>
        </p:blipFill>
        <p:spPr>
          <a:xfrm>
            <a:off x="1" y="-1"/>
            <a:ext cx="12199335" cy="62484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5B525F7-8221-401C-B052-BD449EF8B7CE}"/>
              </a:ext>
            </a:extLst>
          </p:cNvPr>
          <p:cNvSpPr/>
          <p:nvPr/>
        </p:nvSpPr>
        <p:spPr>
          <a:xfrm>
            <a:off x="0" y="-1"/>
            <a:ext cx="12188824" cy="1981202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7FB01DB-CA35-4BAD-9458-400662FB8DC8}"/>
              </a:ext>
            </a:extLst>
          </p:cNvPr>
          <p:cNvSpPr txBox="1"/>
          <p:nvPr/>
        </p:nvSpPr>
        <p:spPr>
          <a:xfrm>
            <a:off x="608012" y="279636"/>
            <a:ext cx="10972799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¡Los </a:t>
            </a:r>
            <a:r>
              <a:rPr lang="en-US" sz="5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Abuelos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 Las </a:t>
            </a:r>
            <a:r>
              <a:rPr lang="en-US" sz="5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Abuelas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También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Pueden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Ayudar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5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Cuidarte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en-US" sz="5400" b="1" dirty="0">
              <a:solidFill>
                <a:schemeClr val="bg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17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C704856E-7525-4B35-9728-92D12A0B3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FF7B7946-A89C-4E5C-82F3-7D105A5F8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DFBB9C6-6FE2-4A65-9E18-68ACDCC30D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799"/>
            <a:ext cx="12188825" cy="6553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C6B011C-CD5E-4E72-A6EA-CA313D4727AC}"/>
              </a:ext>
            </a:extLst>
          </p:cNvPr>
          <p:cNvSpPr txBox="1"/>
          <p:nvPr/>
        </p:nvSpPr>
        <p:spPr>
          <a:xfrm>
            <a:off x="74612" y="0"/>
            <a:ext cx="5181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8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¡Los Maestros </a:t>
            </a:r>
            <a:r>
              <a:rPr lang="en-US" sz="48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También</a:t>
            </a:r>
            <a:r>
              <a:rPr lang="en-US" sz="48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Pueden</a:t>
            </a:r>
            <a:r>
              <a:rPr lang="en-US" sz="48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Ayudarte</a:t>
            </a:r>
            <a:r>
              <a:rPr lang="en-US" sz="48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Saber </a:t>
            </a:r>
            <a:r>
              <a:rPr lang="en-US" sz="48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</a:t>
            </a:r>
            <a:r>
              <a:rPr lang="en-US" sz="48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hay </a:t>
            </a:r>
            <a:r>
              <a:rPr lang="en-US" sz="48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Quién</a:t>
            </a:r>
            <a:r>
              <a:rPr lang="en-US" sz="48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48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Cuida</a:t>
            </a:r>
            <a:r>
              <a:rPr lang="en-US" sz="48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 </a:t>
            </a:r>
            <a:endParaRPr lang="en-US" sz="4800" b="1" dirty="0">
              <a:solidFill>
                <a:schemeClr val="bg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77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106E59A8-2C7E-4583-8B12-A0ECD021F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6CCFC63F-624A-47DB-B927-8404E7098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/>
              <a:t>19</a:t>
            </a:fld>
            <a:endParaRPr lang="en-US"/>
          </a:p>
        </p:txBody>
      </p:sp>
      <p:sp>
        <p:nvSpPr>
          <p:cNvPr id="4" name="TextBox 1">
            <a:extLst>
              <a:ext uri="{FF2B5EF4-FFF2-40B4-BE49-F238E27FC236}">
                <a16:creationId xmlns="" xmlns:a16="http://schemas.microsoft.com/office/drawing/2014/main" id="{43180BB5-F0D8-4C9A-9D47-88CA6822EBA3}"/>
              </a:ext>
            </a:extLst>
          </p:cNvPr>
          <p:cNvSpPr txBox="1"/>
          <p:nvPr/>
        </p:nvSpPr>
        <p:spPr>
          <a:xfrm>
            <a:off x="2965333" y="1185309"/>
            <a:ext cx="6258157" cy="381027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 smtClean="0"/>
              <a:t>¿</a:t>
            </a:r>
            <a:r>
              <a:rPr lang="en-US" sz="4400" dirty="0" err="1" smtClean="0"/>
              <a:t>Puedes</a:t>
            </a:r>
            <a:r>
              <a:rPr lang="en-US" sz="4400" dirty="0" smtClean="0"/>
              <a:t> </a:t>
            </a:r>
            <a:r>
              <a:rPr lang="en-US" sz="4400" dirty="0" err="1" smtClean="0"/>
              <a:t>pensar</a:t>
            </a:r>
            <a:r>
              <a:rPr lang="en-US" sz="4400" dirty="0" smtClean="0"/>
              <a:t> en un </a:t>
            </a:r>
            <a:r>
              <a:rPr lang="en-US" sz="4400" dirty="0" err="1" smtClean="0"/>
              <a:t>adulto</a:t>
            </a:r>
            <a:r>
              <a:rPr lang="en-US" sz="4400" dirty="0" smtClean="0"/>
              <a:t> </a:t>
            </a:r>
            <a:r>
              <a:rPr lang="en-US" sz="4400" dirty="0" err="1" smtClean="0"/>
              <a:t>que</a:t>
            </a:r>
            <a:r>
              <a:rPr lang="en-US" sz="4400" dirty="0" smtClean="0"/>
              <a:t> </a:t>
            </a:r>
            <a:r>
              <a:rPr lang="en-US" sz="4400" dirty="0" err="1" smtClean="0"/>
              <a:t>te</a:t>
            </a:r>
            <a:r>
              <a:rPr lang="en-US" sz="4400" dirty="0" smtClean="0"/>
              <a:t> </a:t>
            </a:r>
            <a:r>
              <a:rPr lang="en-US" sz="4400" dirty="0" err="1" smtClean="0"/>
              <a:t>cuida</a:t>
            </a:r>
            <a:r>
              <a:rPr lang="en-US" sz="4400" dirty="0" smtClean="0"/>
              <a:t>?</a:t>
            </a:r>
            <a:r>
              <a:rPr lang="en-US" sz="4400" dirty="0"/>
              <a:t> </a:t>
            </a:r>
          </a:p>
          <a:p>
            <a:r>
              <a:rPr lang="en-US" sz="4400" dirty="0"/>
              <a:t> </a:t>
            </a:r>
            <a:r>
              <a:rPr lang="en-US" sz="4400" dirty="0">
                <a:cs typeface="Calibri"/>
              </a:rPr>
              <a:t/>
            </a:r>
            <a:br>
              <a:rPr lang="en-US" sz="4400" dirty="0">
                <a:cs typeface="Calibri"/>
              </a:rPr>
            </a:br>
            <a:r>
              <a:rPr lang="en-US" sz="4400" dirty="0" err="1" smtClean="0"/>
              <a:t>Piensa</a:t>
            </a:r>
            <a:r>
              <a:rPr lang="en-US" sz="4400" dirty="0" smtClean="0"/>
              <a:t> en </a:t>
            </a:r>
            <a:r>
              <a:rPr lang="en-US" sz="4400" dirty="0" err="1" smtClean="0"/>
              <a:t>tu</a:t>
            </a:r>
            <a:r>
              <a:rPr lang="en-US" sz="4400" dirty="0" smtClean="0"/>
              <a:t> </a:t>
            </a:r>
            <a:r>
              <a:rPr lang="en-US" sz="4400" dirty="0" err="1" smtClean="0"/>
              <a:t>mente</a:t>
            </a:r>
            <a:r>
              <a:rPr lang="en-US" sz="4400" dirty="0" smtClean="0"/>
              <a:t>-</a:t>
            </a:r>
            <a:r>
              <a:rPr lang="en-US" sz="4400" dirty="0"/>
              <a:t>-</a:t>
            </a:r>
            <a:r>
              <a:rPr lang="en-US" sz="4400" dirty="0">
                <a:cs typeface="Calibri"/>
              </a:rPr>
              <a:t/>
            </a:r>
            <a:br>
              <a:rPr lang="en-US" sz="4400" dirty="0">
                <a:cs typeface="Calibri"/>
              </a:rPr>
            </a:br>
            <a:r>
              <a:rPr lang="en-US" sz="4400" dirty="0" smtClean="0">
                <a:cs typeface="Calibri"/>
              </a:rPr>
              <a:t>¿</a:t>
            </a:r>
            <a:r>
              <a:rPr lang="en-US" sz="4400" dirty="0" err="1" smtClean="0">
                <a:cs typeface="Calibri"/>
              </a:rPr>
              <a:t>quién</a:t>
            </a:r>
            <a:r>
              <a:rPr lang="en-US" sz="4400" dirty="0" smtClean="0">
                <a:cs typeface="Calibri"/>
              </a:rPr>
              <a:t> </a:t>
            </a:r>
            <a:r>
              <a:rPr lang="en-US" sz="4400" dirty="0" err="1" smtClean="0">
                <a:cs typeface="Calibri"/>
              </a:rPr>
              <a:t>es</a:t>
            </a:r>
            <a:r>
              <a:rPr lang="en-US" sz="4400" dirty="0" smtClean="0">
                <a:cs typeface="Calibri"/>
              </a:rPr>
              <a:t> </a:t>
            </a:r>
            <a:r>
              <a:rPr lang="en-US" sz="4400" dirty="0" err="1" smtClean="0">
                <a:cs typeface="Calibri"/>
              </a:rPr>
              <a:t>esa</a:t>
            </a:r>
            <a:r>
              <a:rPr lang="en-US" sz="4400" dirty="0" smtClean="0">
                <a:cs typeface="Calibri"/>
              </a:rPr>
              <a:t> persona</a:t>
            </a:r>
            <a:r>
              <a:rPr lang="en-US" sz="4400" dirty="0" smtClean="0"/>
              <a:t>?</a:t>
            </a:r>
            <a:endParaRPr lang="en-US" sz="4400" dirty="0"/>
          </a:p>
          <a:p>
            <a:pPr algn="l">
              <a:lnSpc>
                <a:spcPct val="90000"/>
              </a:lnSpc>
            </a:pPr>
            <a:endParaRPr lang="en-US" sz="2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335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3212" y="1143001"/>
            <a:ext cx="11443660" cy="3886199"/>
          </a:xfrm>
        </p:spPr>
        <p:txBody>
          <a:bodyPr anchor="ctr"/>
          <a:lstStyle/>
          <a:p>
            <a:r>
              <a:rPr lang="en-US" sz="6000" dirty="0" smtClean="0">
                <a:latin typeface="Arial Rounded MT Bold" panose="020F0704030504030204" pitchFamily="34" charset="0"/>
              </a:rPr>
              <a:t>El </a:t>
            </a:r>
            <a:r>
              <a:rPr lang="en-US" sz="6000" dirty="0" err="1" smtClean="0">
                <a:latin typeface="Arial Rounded MT Bold" panose="020F0704030504030204" pitchFamily="34" charset="0"/>
              </a:rPr>
              <a:t>Programa</a:t>
            </a:r>
            <a:r>
              <a:rPr lang="en-US" sz="6000" dirty="0" smtClean="0">
                <a:latin typeface="Arial Rounded MT Bold" panose="020F0704030504030204" pitchFamily="34" charset="0"/>
              </a:rPr>
              <a:t> </a:t>
            </a:r>
            <a:r>
              <a:rPr lang="en-US" sz="6000" dirty="0">
                <a:latin typeface="Arial Rounded MT Bold" panose="020F0704030504030204" pitchFamily="34" charset="0"/>
              </a:rPr>
              <a:t>  </a:t>
            </a:r>
            <a:r>
              <a:rPr lang="en-US" sz="13800" dirty="0" err="1">
                <a:latin typeface="Arial Rounded MT Bold" panose="020F0704030504030204" pitchFamily="34" charset="0"/>
              </a:rPr>
              <a:t>k</a:t>
            </a:r>
            <a:r>
              <a:rPr lang="en-US" sz="13800" dirty="0" err="1">
                <a:solidFill>
                  <a:srgbClr val="70E000"/>
                </a:solidFill>
                <a:latin typeface="Arial Rounded MT Bold" panose="020F0704030504030204" pitchFamily="34" charset="0"/>
              </a:rPr>
              <a:t>NO</a:t>
            </a:r>
            <a:r>
              <a:rPr lang="en-US" sz="13800" dirty="0" err="1">
                <a:latin typeface="Arial Rounded MT Bold" panose="020F0704030504030204" pitchFamily="34" charset="0"/>
              </a:rPr>
              <a:t>w</a:t>
            </a:r>
            <a:r>
              <a:rPr lang="en-US" sz="13800" dirty="0">
                <a:latin typeface="Arial Rounded MT Bold" panose="020F0704030504030204" pitchFamily="34" charset="0"/>
              </a:rPr>
              <a:t> </a:t>
            </a:r>
            <a:r>
              <a:rPr lang="en-US" sz="6000" dirty="0">
                <a:latin typeface="Arial Rounded MT Bold" panose="020F0704030504030204" pitchFamily="34" charset="0"/>
              </a:rPr>
              <a:t/>
            </a:r>
            <a:br>
              <a:rPr lang="en-US" sz="6000" dirty="0">
                <a:latin typeface="Arial Rounded MT Bold" panose="020F0704030504030204" pitchFamily="34" charset="0"/>
              </a:rPr>
            </a:br>
            <a:r>
              <a:rPr lang="en-US" sz="4000" dirty="0" err="1" smtClean="0">
                <a:latin typeface="Arial Rounded MT Bold" panose="020F0704030504030204" pitchFamily="34" charset="0"/>
              </a:rPr>
              <a:t>te</a:t>
            </a:r>
            <a:r>
              <a:rPr lang="en-US" sz="4000" dirty="0" smtClean="0">
                <a:latin typeface="Arial Rounded MT Bold" panose="020F0704030504030204" pitchFamily="34" charset="0"/>
              </a:rPr>
              <a:t> </a:t>
            </a:r>
            <a:r>
              <a:rPr lang="en-US" sz="4000" dirty="0" err="1" smtClean="0">
                <a:latin typeface="Arial Rounded MT Bold" panose="020F0704030504030204" pitchFamily="34" charset="0"/>
              </a:rPr>
              <a:t>ayudará</a:t>
            </a:r>
            <a:r>
              <a:rPr lang="en-US" sz="4000" dirty="0" smtClean="0">
                <a:latin typeface="Arial Rounded MT Bold" panose="020F0704030504030204" pitchFamily="34" charset="0"/>
              </a:rPr>
              <a:t> a </a:t>
            </a:r>
            <a:r>
              <a:rPr lang="en-US" sz="4000" dirty="0" err="1" smtClean="0">
                <a:latin typeface="Arial Rounded MT Bold" panose="020F0704030504030204" pitchFamily="34" charset="0"/>
              </a:rPr>
              <a:t>estar</a:t>
            </a:r>
            <a:r>
              <a:rPr lang="en-US" sz="4000" dirty="0" smtClean="0">
                <a:latin typeface="Arial Rounded MT Bold" panose="020F0704030504030204" pitchFamily="34" charset="0"/>
              </a:rPr>
              <a:t> </a:t>
            </a:r>
            <a:r>
              <a:rPr lang="en-US" sz="4000" dirty="0" err="1" smtClean="0">
                <a:latin typeface="Arial Rounded MT Bold" panose="020F0704030504030204" pitchFamily="34" charset="0"/>
              </a:rPr>
              <a:t>seguro</a:t>
            </a:r>
            <a:r>
              <a:rPr lang="en-US" sz="4000" dirty="0" smtClean="0">
                <a:latin typeface="Arial Rounded MT Bold" panose="020F0704030504030204" pitchFamily="34" charset="0"/>
              </a:rPr>
              <a:t> y </a:t>
            </a:r>
            <a:r>
              <a:rPr lang="en-US" sz="4000" dirty="0" err="1" smtClean="0">
                <a:latin typeface="Arial Rounded MT Bold" panose="020F0704030504030204" pitchFamily="34" charset="0"/>
              </a:rPr>
              <a:t>ser</a:t>
            </a:r>
            <a:r>
              <a:rPr lang="en-US" sz="4000" dirty="0" smtClean="0">
                <a:latin typeface="Arial Rounded MT Bold" panose="020F0704030504030204" pitchFamily="34" charset="0"/>
              </a:rPr>
              <a:t> </a:t>
            </a:r>
            <a:r>
              <a:rPr lang="en-US" sz="4000" dirty="0" err="1" smtClean="0">
                <a:latin typeface="Arial Rounded MT Bold" panose="020F0704030504030204" pitchFamily="34" charset="0"/>
              </a:rPr>
              <a:t>respetado</a:t>
            </a:r>
            <a:r>
              <a:rPr lang="en-US" sz="4000" dirty="0" smtClean="0">
                <a:latin typeface="Arial Rounded MT Bold" panose="020F0704030504030204" pitchFamily="34" charset="0"/>
              </a:rPr>
              <a:t>(a).</a:t>
            </a:r>
            <a:r>
              <a:rPr lang="en-US" sz="4000" dirty="0">
                <a:latin typeface="Arial Rounded MT Bold" panose="020F0704030504030204" pitchFamily="34" charset="0"/>
              </a:rPr>
              <a:t> </a:t>
            </a:r>
            <a:endParaRPr lang="en-US" sz="60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27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00205685-532C-462C-89FB-9FD4B2B6B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1D3F008D-2A73-4F50-BACE-7446E618A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D297A5B-357A-495D-9527-D8C65C11ED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32" b="7209"/>
          <a:stretch/>
        </p:blipFill>
        <p:spPr>
          <a:xfrm>
            <a:off x="-1" y="0"/>
            <a:ext cx="12188825" cy="62483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7FB01DB-CA35-4BAD-9458-400662FB8DC8}"/>
              </a:ext>
            </a:extLst>
          </p:cNvPr>
          <p:cNvSpPr txBox="1"/>
          <p:nvPr/>
        </p:nvSpPr>
        <p:spPr>
          <a:xfrm>
            <a:off x="608013" y="457200"/>
            <a:ext cx="10972799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¡Hay Mucho En </a:t>
            </a:r>
            <a:r>
              <a:rPr lang="en-US" sz="5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Tí</a:t>
            </a:r>
            <a:r>
              <a:rPr lang="en-US" sz="5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! </a:t>
            </a:r>
            <a:endParaRPr lang="en-US" sz="5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18ED1C4-C236-4ED7-9A17-C2A0DF6B1435}"/>
              </a:ext>
            </a:extLst>
          </p:cNvPr>
          <p:cNvSpPr/>
          <p:nvPr/>
        </p:nvSpPr>
        <p:spPr>
          <a:xfrm>
            <a:off x="0" y="5181600"/>
            <a:ext cx="12188825" cy="1066799"/>
          </a:xfrm>
          <a:prstGeom prst="rect">
            <a:avLst/>
          </a:prstGeom>
          <a:solidFill>
            <a:schemeClr val="bg1">
              <a:lumMod val="75000"/>
              <a:lumOff val="25000"/>
              <a:alpha val="20000"/>
            </a:schemeClr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74A04B3-B007-4C8F-80EB-8FA7BFEF9DCB}"/>
              </a:ext>
            </a:extLst>
          </p:cNvPr>
          <p:cNvSpPr txBox="1"/>
          <p:nvPr/>
        </p:nvSpPr>
        <p:spPr>
          <a:xfrm>
            <a:off x="227012" y="5352669"/>
            <a:ext cx="117348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¡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Estás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Hecho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(a) de 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n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Cuerpo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, Un Alma,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Sentimientos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Pensamientos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e Ideas! 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33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7A03EE9-6527-4359-B8D5-6CBDEB5E5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" y="0"/>
            <a:ext cx="12186960" cy="624894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00205685-532C-462C-89FB-9FD4B2B6B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1D3F008D-2A73-4F50-BACE-7446E618A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21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7FB01DB-CA35-4BAD-9458-400662FB8DC8}"/>
              </a:ext>
            </a:extLst>
          </p:cNvPr>
          <p:cNvSpPr txBox="1"/>
          <p:nvPr/>
        </p:nvSpPr>
        <p:spPr>
          <a:xfrm>
            <a:off x="608013" y="457200"/>
            <a:ext cx="10972799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400" b="1" dirty="0">
                <a:latin typeface="Calibri" panose="020F0502020204030204" pitchFamily="34" charset="0"/>
                <a:cs typeface="Calibri" panose="020F0502020204030204" pitchFamily="34" charset="0"/>
              </a:rPr>
              <a:t>¡Hay Mucho En </a:t>
            </a:r>
            <a:r>
              <a:rPr lang="en-US" sz="5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</a:t>
            </a:r>
            <a:r>
              <a:rPr lang="en-US" sz="5400" b="1" dirty="0">
                <a:latin typeface="Calibri" panose="020F0502020204030204" pitchFamily="34" charset="0"/>
                <a:cs typeface="Calibri" panose="020F0502020204030204" pitchFamily="34" charset="0"/>
              </a:rPr>
              <a:t>!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18ED1C4-C236-4ED7-9A17-C2A0DF6B1435}"/>
              </a:ext>
            </a:extLst>
          </p:cNvPr>
          <p:cNvSpPr/>
          <p:nvPr/>
        </p:nvSpPr>
        <p:spPr>
          <a:xfrm>
            <a:off x="0" y="4961296"/>
            <a:ext cx="12188825" cy="1066799"/>
          </a:xfrm>
          <a:prstGeom prst="rect">
            <a:avLst/>
          </a:prstGeom>
          <a:solidFill>
            <a:schemeClr val="bg1">
              <a:lumMod val="75000"/>
              <a:lumOff val="25000"/>
              <a:alpha val="20000"/>
            </a:schemeClr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74A04B3-B007-4C8F-80EB-8FA7BFEF9DCB}"/>
              </a:ext>
            </a:extLst>
          </p:cNvPr>
          <p:cNvSpPr txBox="1"/>
          <p:nvPr/>
        </p:nvSpPr>
        <p:spPr>
          <a:xfrm>
            <a:off x="227012" y="4923087"/>
            <a:ext cx="1173480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¡</a:t>
            </a:r>
            <a:r>
              <a:rPr lang="en-US" sz="4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4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Eres</a:t>
            </a:r>
            <a:r>
              <a:rPr lang="en-US" sz="4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Verdaderamente</a:t>
            </a:r>
            <a:r>
              <a:rPr lang="en-US" sz="4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Maravilloso</a:t>
            </a:r>
            <a:r>
              <a:rPr lang="en-US" sz="4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(a) y Especial! 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endParaRPr 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27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7FCE294-622D-401B-ADFA-B41301F40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" y="0"/>
            <a:ext cx="12186960" cy="624894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00205685-532C-462C-89FB-9FD4B2B6B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1D3F008D-2A73-4F50-BACE-7446E618A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22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7FB01DB-CA35-4BAD-9458-400662FB8DC8}"/>
              </a:ext>
            </a:extLst>
          </p:cNvPr>
          <p:cNvSpPr txBox="1"/>
          <p:nvPr/>
        </p:nvSpPr>
        <p:spPr>
          <a:xfrm>
            <a:off x="608013" y="457200"/>
            <a:ext cx="10972799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400" b="1" dirty="0">
                <a:latin typeface="Calibri" panose="020F0502020204030204" pitchFamily="34" charset="0"/>
                <a:cs typeface="Calibri" panose="020F0502020204030204" pitchFamily="34" charset="0"/>
              </a:rPr>
              <a:t>¡Hay Mucho En </a:t>
            </a:r>
            <a:r>
              <a:rPr lang="en-US" sz="5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Ti!  </a:t>
            </a:r>
            <a:endParaRPr lang="en-US" sz="5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18ED1C4-C236-4ED7-9A17-C2A0DF6B1435}"/>
              </a:ext>
            </a:extLst>
          </p:cNvPr>
          <p:cNvSpPr/>
          <p:nvPr/>
        </p:nvSpPr>
        <p:spPr>
          <a:xfrm>
            <a:off x="0" y="5181600"/>
            <a:ext cx="12188825" cy="1066799"/>
          </a:xfrm>
          <a:prstGeom prst="rect">
            <a:avLst/>
          </a:prstGeom>
          <a:solidFill>
            <a:schemeClr val="bg1">
              <a:lumMod val="75000"/>
              <a:lumOff val="25000"/>
              <a:alpha val="20000"/>
            </a:schemeClr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74A04B3-B007-4C8F-80EB-8FA7BFEF9DCB}"/>
              </a:ext>
            </a:extLst>
          </p:cNvPr>
          <p:cNvSpPr txBox="1"/>
          <p:nvPr/>
        </p:nvSpPr>
        <p:spPr>
          <a:xfrm>
            <a:off x="227012" y="5257800"/>
            <a:ext cx="11734800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Dios </a:t>
            </a:r>
            <a:r>
              <a:rPr lang="en-US" sz="5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Quiere</a:t>
            </a:r>
            <a:r>
              <a:rPr lang="en-US" sz="5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Que</a:t>
            </a:r>
            <a:r>
              <a:rPr lang="en-US" sz="5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Estés</a:t>
            </a:r>
            <a:r>
              <a:rPr lang="en-US" sz="5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Seguro</a:t>
            </a:r>
            <a:r>
              <a:rPr lang="en-US" sz="5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(a) .</a:t>
            </a:r>
            <a:endParaRPr lang="en-US" sz="5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92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DFBB9C6-6FE2-4A65-9E18-68ACDCC30D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" t="938" b="22139"/>
          <a:stretch/>
        </p:blipFill>
        <p:spPr>
          <a:xfrm>
            <a:off x="-1" y="0"/>
            <a:ext cx="12188825" cy="62484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8E378B2B-A2BC-4586-B3D7-6611072D105F}"/>
              </a:ext>
            </a:extLst>
          </p:cNvPr>
          <p:cNvSpPr/>
          <p:nvPr/>
        </p:nvSpPr>
        <p:spPr>
          <a:xfrm>
            <a:off x="6329619" y="1823324"/>
            <a:ext cx="5705415" cy="442507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C704856E-7525-4B35-9728-92D12A0B3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FF7B7946-A89C-4E5C-82F3-7D105A5F8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23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C6B011C-CD5E-4E72-A6EA-CA313D4727AC}"/>
              </a:ext>
            </a:extLst>
          </p:cNvPr>
          <p:cNvSpPr txBox="1"/>
          <p:nvPr/>
        </p:nvSpPr>
        <p:spPr>
          <a:xfrm>
            <a:off x="6776897" y="2284653"/>
            <a:ext cx="4810856" cy="18651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Merece</a:t>
            </a:r>
            <a:r>
              <a:rPr lang="en-US" sz="32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Un </a:t>
            </a:r>
            <a:r>
              <a:rPr lang="en-US" sz="32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Cuidado</a:t>
            </a:r>
            <a:r>
              <a:rPr lang="en-US" sz="32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Especial </a:t>
            </a:r>
            <a:r>
              <a:rPr lang="en-US" sz="32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Porque</a:t>
            </a:r>
            <a:r>
              <a:rPr lang="en-US" sz="32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</a:t>
            </a:r>
            <a:r>
              <a:rPr lang="en-US" sz="32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El Lugar En </a:t>
            </a:r>
            <a:r>
              <a:rPr lang="en-US" sz="32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Dónde</a:t>
            </a:r>
            <a:r>
              <a:rPr lang="en-US" sz="32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Dios </a:t>
            </a:r>
            <a:r>
              <a:rPr lang="en-US" sz="32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Viene</a:t>
            </a:r>
            <a:r>
              <a:rPr lang="en-US" sz="32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32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Vivir</a:t>
            </a:r>
            <a:r>
              <a:rPr lang="en-US" sz="32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Dentro</a:t>
            </a:r>
            <a:r>
              <a:rPr lang="en-US" sz="32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32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</a:t>
            </a:r>
            <a:r>
              <a:rPr lang="en-US" sz="32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3200" dirty="0">
              <a:solidFill>
                <a:schemeClr val="tx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05C4B34-1630-48CD-B14F-C43E7CF1E8C6}"/>
              </a:ext>
            </a:extLst>
          </p:cNvPr>
          <p:cNvSpPr txBox="1"/>
          <p:nvPr/>
        </p:nvSpPr>
        <p:spPr>
          <a:xfrm>
            <a:off x="6776897" y="4473306"/>
            <a:ext cx="4810857" cy="14219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Aunque</a:t>
            </a:r>
            <a:r>
              <a:rPr lang="en-US" sz="32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 </a:t>
            </a:r>
            <a:r>
              <a:rPr lang="en-US" sz="32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Puedes</a:t>
            </a:r>
            <a:r>
              <a:rPr lang="en-US" sz="32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</a:t>
            </a:r>
            <a:r>
              <a:rPr lang="en-US" sz="32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32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Alma, </a:t>
            </a:r>
            <a:r>
              <a:rPr lang="en-US" sz="32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Merece</a:t>
            </a:r>
            <a:r>
              <a:rPr lang="en-US" sz="32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Un </a:t>
            </a:r>
            <a:r>
              <a:rPr lang="en-US" sz="32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Cuidado</a:t>
            </a:r>
            <a:r>
              <a:rPr lang="en-US" sz="32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Muy</a:t>
            </a:r>
            <a:r>
              <a:rPr lang="en-US" sz="32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Especial.</a:t>
            </a:r>
            <a:endParaRPr lang="en-US" sz="3200" dirty="0">
              <a:solidFill>
                <a:schemeClr val="tx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32A3DF9-6439-462D-B95B-E8552FBAA897}"/>
              </a:ext>
            </a:extLst>
          </p:cNvPr>
          <p:cNvSpPr txBox="1"/>
          <p:nvPr/>
        </p:nvSpPr>
        <p:spPr>
          <a:xfrm>
            <a:off x="697279" y="395911"/>
            <a:ext cx="6661464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b="1" dirty="0" err="1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Hablemos</a:t>
            </a:r>
            <a:r>
              <a:rPr lang="en-US" sz="4000" b="1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Acerca</a:t>
            </a:r>
            <a:r>
              <a:rPr lang="en-US" sz="4000" b="1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4000" b="1" dirty="0" err="1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4000" b="1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Alma. </a:t>
            </a:r>
          </a:p>
        </p:txBody>
      </p:sp>
    </p:spTree>
    <p:extLst>
      <p:ext uri="{BB962C8B-B14F-4D97-AF65-F5344CB8AC3E}">
        <p14:creationId xmlns:p14="http://schemas.microsoft.com/office/powerpoint/2010/main" val="361543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DFBB9C6-6FE2-4A65-9E18-68ACDCC30D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" t="938" b="22139"/>
          <a:stretch/>
        </p:blipFill>
        <p:spPr>
          <a:xfrm>
            <a:off x="-1" y="0"/>
            <a:ext cx="12188825" cy="62484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C704856E-7525-4B35-9728-92D12A0B3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FF7B7946-A89C-4E5C-82F3-7D105A5F8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24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32A3DF9-6439-462D-B95B-E8552FBAA897}"/>
              </a:ext>
            </a:extLst>
          </p:cNvPr>
          <p:cNvSpPr txBox="1"/>
          <p:nvPr/>
        </p:nvSpPr>
        <p:spPr>
          <a:xfrm>
            <a:off x="715841" y="400012"/>
            <a:ext cx="7566009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b="1" dirty="0" err="1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Hablemos</a:t>
            </a:r>
            <a:r>
              <a:rPr lang="en-US" sz="4000" b="1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Acerca</a:t>
            </a:r>
            <a:r>
              <a:rPr lang="en-US" sz="4000" b="1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4000" b="1" dirty="0" err="1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4000" b="1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Alma. </a:t>
            </a:r>
            <a:r>
              <a:rPr lang="en-US" sz="4000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4000" b="1" dirty="0">
              <a:solidFill>
                <a:schemeClr val="tx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D06B9D24-7AF3-4FEF-AE30-2E92BBEAD829}"/>
              </a:ext>
            </a:extLst>
          </p:cNvPr>
          <p:cNvSpPr/>
          <p:nvPr/>
        </p:nvSpPr>
        <p:spPr>
          <a:xfrm>
            <a:off x="5747657" y="1828800"/>
            <a:ext cx="6287379" cy="44196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9D5827D-2EEC-4728-B4F6-1B9B5631DEED}"/>
              </a:ext>
            </a:extLst>
          </p:cNvPr>
          <p:cNvSpPr txBox="1"/>
          <p:nvPr/>
        </p:nvSpPr>
        <p:spPr>
          <a:xfrm>
            <a:off x="6000206" y="3138651"/>
            <a:ext cx="5664190" cy="9787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Ellos</a:t>
            </a:r>
            <a:r>
              <a:rPr lang="en-US" sz="32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32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Enseñan</a:t>
            </a:r>
            <a:r>
              <a:rPr lang="en-US" sz="32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32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Hablar</a:t>
            </a:r>
            <a:r>
              <a:rPr lang="en-US" sz="32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Dios- A </a:t>
            </a:r>
            <a:r>
              <a:rPr lang="en-US" sz="32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Orar</a:t>
            </a:r>
            <a:r>
              <a:rPr lang="en-US" sz="32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dirty="0">
              <a:solidFill>
                <a:schemeClr val="tx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87E207D-9A1C-4F60-A64A-4675ABEC315A}"/>
              </a:ext>
            </a:extLst>
          </p:cNvPr>
          <p:cNvSpPr txBox="1"/>
          <p:nvPr/>
        </p:nvSpPr>
        <p:spPr>
          <a:xfrm>
            <a:off x="6087291" y="4190099"/>
            <a:ext cx="5577105" cy="18651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 </a:t>
            </a:r>
            <a:r>
              <a:rPr lang="en-US" sz="32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Sabes</a:t>
            </a:r>
            <a:r>
              <a:rPr lang="en-US" sz="32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</a:t>
            </a:r>
            <a:r>
              <a:rPr lang="en-US" sz="32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32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Alma </a:t>
            </a:r>
            <a:r>
              <a:rPr lang="en-US" sz="32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</a:t>
            </a:r>
            <a:r>
              <a:rPr lang="en-US" sz="32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Muy</a:t>
            </a:r>
            <a:r>
              <a:rPr lang="en-US" sz="32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Especial, </a:t>
            </a:r>
            <a:r>
              <a:rPr lang="en-US" sz="32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</a:t>
            </a:r>
            <a:r>
              <a:rPr lang="en-US" sz="32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Eso</a:t>
            </a:r>
            <a:r>
              <a:rPr lang="en-US" sz="32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32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Oras</a:t>
            </a:r>
            <a:r>
              <a:rPr lang="en-US" sz="32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sz="32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Pasas</a:t>
            </a:r>
            <a:r>
              <a:rPr lang="en-US" sz="32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Tiempo</a:t>
            </a:r>
            <a:r>
              <a:rPr lang="en-US" sz="32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Dios- </a:t>
            </a:r>
            <a:endParaRPr lang="en-US" sz="3200" dirty="0">
              <a:solidFill>
                <a:schemeClr val="tx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32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</a:t>
            </a:r>
            <a:r>
              <a:rPr lang="en-US" sz="32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32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Ama</a:t>
            </a:r>
            <a:r>
              <a:rPr lang="en-US" sz="32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dirty="0">
              <a:solidFill>
                <a:schemeClr val="tx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8E170A9-36AE-489B-BD72-7DA796DB42E6}"/>
              </a:ext>
            </a:extLst>
          </p:cNvPr>
          <p:cNvSpPr txBox="1"/>
          <p:nvPr/>
        </p:nvSpPr>
        <p:spPr>
          <a:xfrm>
            <a:off x="5939246" y="2119823"/>
            <a:ext cx="5725150" cy="9787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 Personas </a:t>
            </a:r>
            <a:r>
              <a:rPr lang="en-US" sz="32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</a:t>
            </a:r>
            <a:r>
              <a:rPr lang="en-US" sz="32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32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Aman</a:t>
            </a:r>
            <a:r>
              <a:rPr lang="en-US" sz="32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Saben</a:t>
            </a:r>
            <a:r>
              <a:rPr lang="en-US" sz="32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</a:t>
            </a:r>
            <a:r>
              <a:rPr lang="en-US" sz="32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32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Alma </a:t>
            </a:r>
            <a:r>
              <a:rPr lang="en-US" sz="32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</a:t>
            </a:r>
            <a:r>
              <a:rPr lang="en-US" sz="32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Especial.</a:t>
            </a:r>
            <a:endParaRPr lang="en-US" sz="3200" dirty="0">
              <a:solidFill>
                <a:schemeClr val="tx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65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D3959E2-CDE8-472B-BFC2-B15B8A52A74E}"/>
              </a:ext>
            </a:extLst>
          </p:cNvPr>
          <p:cNvSpPr/>
          <p:nvPr/>
        </p:nvSpPr>
        <p:spPr>
          <a:xfrm>
            <a:off x="0" y="-1"/>
            <a:ext cx="3122612" cy="6248401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DFBB9C6-6FE2-4A65-9E18-68ACDCC30D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612" y="0"/>
            <a:ext cx="9066212" cy="62484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C704856E-7525-4B35-9728-92D12A0B3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kNOw</a:t>
            </a:r>
            <a:r>
              <a:rPr lang="en-US" dirty="0"/>
              <a:t>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FF7B7946-A89C-4E5C-82F3-7D105A5F8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25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E378B2B-A2BC-4586-B3D7-6611072D105F}"/>
              </a:ext>
            </a:extLst>
          </p:cNvPr>
          <p:cNvSpPr/>
          <p:nvPr/>
        </p:nvSpPr>
        <p:spPr>
          <a:xfrm>
            <a:off x="0" y="-2"/>
            <a:ext cx="3503611" cy="6248401"/>
          </a:xfrm>
          <a:prstGeom prst="rect">
            <a:avLst/>
          </a:prstGeom>
          <a:solidFill>
            <a:schemeClr val="accent4">
              <a:lumMod val="75000"/>
              <a:alpha val="85000"/>
            </a:schemeClr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C6B011C-CD5E-4E72-A6EA-CA313D4727AC}"/>
              </a:ext>
            </a:extLst>
          </p:cNvPr>
          <p:cNvSpPr txBox="1"/>
          <p:nvPr/>
        </p:nvSpPr>
        <p:spPr>
          <a:xfrm>
            <a:off x="174099" y="1846914"/>
            <a:ext cx="3217633" cy="192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3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Las Personas </a:t>
            </a:r>
            <a:r>
              <a:rPr lang="en-US" sz="33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</a:t>
            </a:r>
            <a:r>
              <a:rPr lang="en-US" sz="33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33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Aman</a:t>
            </a:r>
            <a:r>
              <a:rPr lang="en-US" sz="33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Les </a:t>
            </a:r>
            <a:r>
              <a:rPr lang="en-US" sz="33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Importan</a:t>
            </a:r>
            <a:r>
              <a:rPr lang="en-US" sz="33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Tus </a:t>
            </a:r>
            <a:r>
              <a:rPr lang="en-US" sz="33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Sentimientos</a:t>
            </a:r>
            <a:r>
              <a:rPr lang="en-US" sz="33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300" b="1" dirty="0">
              <a:solidFill>
                <a:schemeClr val="tx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05C4B34-1630-48CD-B14F-C43E7CF1E8C6}"/>
              </a:ext>
            </a:extLst>
          </p:cNvPr>
          <p:cNvSpPr txBox="1"/>
          <p:nvPr/>
        </p:nvSpPr>
        <p:spPr>
          <a:xfrm>
            <a:off x="188516" y="4038600"/>
            <a:ext cx="3052558" cy="192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3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Ellos</a:t>
            </a:r>
            <a:r>
              <a:rPr lang="en-US" sz="3300" b="1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Quieren</a:t>
            </a:r>
            <a:r>
              <a:rPr lang="en-US" sz="33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</a:t>
            </a:r>
            <a:r>
              <a:rPr lang="en-US" sz="33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33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Sientas</a:t>
            </a:r>
            <a:r>
              <a:rPr lang="en-US" sz="33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Seguro</a:t>
            </a:r>
            <a:r>
              <a:rPr lang="en-US" sz="33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 Amado.</a:t>
            </a:r>
            <a:endParaRPr lang="en-US" sz="3300" b="1" dirty="0">
              <a:solidFill>
                <a:schemeClr val="tx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32A3DF9-6439-462D-B95B-E8552FBAA897}"/>
              </a:ext>
            </a:extLst>
          </p:cNvPr>
          <p:cNvSpPr txBox="1"/>
          <p:nvPr/>
        </p:nvSpPr>
        <p:spPr>
          <a:xfrm>
            <a:off x="198342" y="231035"/>
            <a:ext cx="3193391" cy="1463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3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Tus </a:t>
            </a:r>
            <a:r>
              <a:rPr lang="en-US" sz="33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Sentimientos</a:t>
            </a:r>
            <a:r>
              <a:rPr lang="en-US" sz="33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33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También</a:t>
            </a:r>
            <a:r>
              <a:rPr lang="en-US" sz="33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Son </a:t>
            </a:r>
            <a:r>
              <a:rPr lang="en-US" sz="3300" b="1" dirty="0" err="1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33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speciales</a:t>
            </a:r>
            <a:endParaRPr lang="en-US" sz="3300" b="1" dirty="0">
              <a:solidFill>
                <a:schemeClr val="tx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86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D3959E2-CDE8-472B-BFC2-B15B8A52A74E}"/>
              </a:ext>
            </a:extLst>
          </p:cNvPr>
          <p:cNvSpPr/>
          <p:nvPr/>
        </p:nvSpPr>
        <p:spPr>
          <a:xfrm>
            <a:off x="0" y="-1"/>
            <a:ext cx="3122612" cy="6248401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DFBB9C6-6FE2-4A65-9E18-68ACDCC30D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612" y="0"/>
            <a:ext cx="9066212" cy="62484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C704856E-7525-4B35-9728-92D12A0B3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FF7B7946-A89C-4E5C-82F3-7D105A5F8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26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E378B2B-A2BC-4586-B3D7-6611072D105F}"/>
              </a:ext>
            </a:extLst>
          </p:cNvPr>
          <p:cNvSpPr/>
          <p:nvPr/>
        </p:nvSpPr>
        <p:spPr>
          <a:xfrm>
            <a:off x="1" y="-1"/>
            <a:ext cx="3503611" cy="6248401"/>
          </a:xfrm>
          <a:prstGeom prst="rect">
            <a:avLst/>
          </a:prstGeom>
          <a:solidFill>
            <a:schemeClr val="accent4">
              <a:lumMod val="75000"/>
              <a:alpha val="85000"/>
            </a:schemeClr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C6B011C-CD5E-4E72-A6EA-CA313D4727AC}"/>
              </a:ext>
            </a:extLst>
          </p:cNvPr>
          <p:cNvSpPr txBox="1"/>
          <p:nvPr/>
        </p:nvSpPr>
        <p:spPr>
          <a:xfrm>
            <a:off x="169588" y="2895600"/>
            <a:ext cx="3257824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b="1" dirty="0" err="1" smtClean="0">
                <a:solidFill>
                  <a:schemeClr val="tx1">
                    <a:lumMod val="95000"/>
                  </a:schemeClr>
                </a:solidFill>
              </a:rPr>
              <a:t>Tu</a:t>
            </a:r>
            <a:r>
              <a:rPr lang="en-US" sz="3200" b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</a:schemeClr>
                </a:solidFill>
              </a:rPr>
              <a:t>Hablas</a:t>
            </a:r>
            <a:r>
              <a:rPr lang="en-US" sz="3200" b="1" dirty="0" smtClean="0">
                <a:solidFill>
                  <a:schemeClr val="tx1">
                    <a:lumMod val="95000"/>
                  </a:schemeClr>
                </a:solidFill>
              </a:rPr>
              <a:t> De Tus </a:t>
            </a:r>
            <a:r>
              <a:rPr lang="en-US" sz="3200" b="1" dirty="0" err="1" smtClean="0">
                <a:solidFill>
                  <a:schemeClr val="tx1">
                    <a:lumMod val="95000"/>
                  </a:schemeClr>
                </a:solidFill>
              </a:rPr>
              <a:t>Sentimientos</a:t>
            </a:r>
            <a:r>
              <a:rPr lang="en-US" sz="3200" b="1" dirty="0" smtClean="0">
                <a:solidFill>
                  <a:schemeClr val="tx1">
                    <a:lumMod val="95000"/>
                  </a:schemeClr>
                </a:solidFill>
              </a:rPr>
              <a:t> Con Las Personas a Las </a:t>
            </a:r>
            <a:r>
              <a:rPr lang="en-US" sz="3200" b="1" dirty="0" err="1" smtClean="0">
                <a:solidFill>
                  <a:schemeClr val="tx1">
                    <a:lumMod val="95000"/>
                  </a:schemeClr>
                </a:solidFill>
              </a:rPr>
              <a:t>Que</a:t>
            </a:r>
            <a:r>
              <a:rPr lang="en-US" sz="3200" b="1" dirty="0" smtClean="0">
                <a:solidFill>
                  <a:schemeClr val="tx1">
                    <a:lumMod val="95000"/>
                  </a:schemeClr>
                </a:solidFill>
              </a:rPr>
              <a:t> Les </a:t>
            </a:r>
            <a:r>
              <a:rPr lang="en-US" sz="3200" b="1" dirty="0" err="1" smtClean="0">
                <a:solidFill>
                  <a:schemeClr val="tx1">
                    <a:lumMod val="95000"/>
                  </a:schemeClr>
                </a:solidFill>
              </a:rPr>
              <a:t>Tienes</a:t>
            </a:r>
            <a:r>
              <a:rPr lang="en-US" sz="3200" b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</a:schemeClr>
                </a:solidFill>
              </a:rPr>
              <a:t>Confianza</a:t>
            </a:r>
            <a:r>
              <a:rPr lang="en-US" sz="3200" b="1" dirty="0" smtClean="0">
                <a:solidFill>
                  <a:schemeClr val="tx1">
                    <a:lumMod val="95000"/>
                  </a:schemeClr>
                </a:solidFill>
              </a:rPr>
              <a:t>. </a:t>
            </a:r>
            <a:endParaRPr lang="en-US" sz="3200" b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32A3DF9-6439-462D-B95B-E8552FBAA897}"/>
              </a:ext>
            </a:extLst>
          </p:cNvPr>
          <p:cNvSpPr txBox="1"/>
          <p:nvPr/>
        </p:nvSpPr>
        <p:spPr>
          <a:xfrm>
            <a:off x="169588" y="318397"/>
            <a:ext cx="3257824" cy="18651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b="1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Las Personas </a:t>
            </a:r>
            <a:r>
              <a:rPr lang="en-US" sz="3200" b="1" dirty="0" err="1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</a:t>
            </a:r>
            <a:r>
              <a:rPr lang="en-US" sz="3200" b="1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3200" b="1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Aman</a:t>
            </a:r>
            <a:r>
              <a:rPr lang="en-US" sz="3200" b="1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Les </a:t>
            </a:r>
            <a:r>
              <a:rPr lang="en-US" sz="3200" b="1" dirty="0" err="1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Importan</a:t>
            </a:r>
            <a:r>
              <a:rPr lang="en-US" sz="3200" b="1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Tus </a:t>
            </a:r>
            <a:r>
              <a:rPr lang="en-US" sz="32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Sentimientos</a:t>
            </a:r>
            <a:r>
              <a:rPr lang="en-US" sz="32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b="1" dirty="0">
              <a:solidFill>
                <a:schemeClr val="tx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85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D3959E2-CDE8-472B-BFC2-B15B8A52A74E}"/>
              </a:ext>
            </a:extLst>
          </p:cNvPr>
          <p:cNvSpPr/>
          <p:nvPr/>
        </p:nvSpPr>
        <p:spPr>
          <a:xfrm>
            <a:off x="0" y="-1"/>
            <a:ext cx="3122612" cy="6248401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DFBB9C6-6FE2-4A65-9E18-68ACDCC30D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612" y="0"/>
            <a:ext cx="9066212" cy="62484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C704856E-7525-4B35-9728-92D12A0B3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FF7B7946-A89C-4E5C-82F3-7D105A5F8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27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8E378B2B-A2BC-4586-B3D7-6611072D105F}"/>
              </a:ext>
            </a:extLst>
          </p:cNvPr>
          <p:cNvSpPr/>
          <p:nvPr/>
        </p:nvSpPr>
        <p:spPr>
          <a:xfrm>
            <a:off x="1" y="-1"/>
            <a:ext cx="3503611" cy="6248401"/>
          </a:xfrm>
          <a:prstGeom prst="rect">
            <a:avLst/>
          </a:prstGeom>
          <a:solidFill>
            <a:schemeClr val="accent4">
              <a:lumMod val="75000"/>
              <a:alpha val="85000"/>
            </a:schemeClr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32A3DF9-6439-462D-B95B-E8552FBAA897}"/>
              </a:ext>
            </a:extLst>
          </p:cNvPr>
          <p:cNvSpPr txBox="1"/>
          <p:nvPr/>
        </p:nvSpPr>
        <p:spPr>
          <a:xfrm>
            <a:off x="169588" y="1434453"/>
            <a:ext cx="3181624" cy="158812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Otra</a:t>
            </a:r>
            <a:r>
              <a:rPr lang="en-US" sz="36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Parte Especial De Ti </a:t>
            </a:r>
            <a:r>
              <a:rPr lang="en-US" sz="36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</a:t>
            </a:r>
            <a:r>
              <a:rPr lang="en-US" sz="36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36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Cuerpo</a:t>
            </a:r>
            <a:r>
              <a:rPr lang="en-US" sz="36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dirty="0">
              <a:solidFill>
                <a:schemeClr val="tx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46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3" name="Google Shape;1643;p40"/>
          <p:cNvSpPr/>
          <p:nvPr/>
        </p:nvSpPr>
        <p:spPr>
          <a:xfrm>
            <a:off x="0" y="-1"/>
            <a:ext cx="3122612" cy="6324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50" name="Google Shape;1650;p40"/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212" y="-2698"/>
            <a:ext cx="9218613" cy="6327297"/>
          </a:xfrm>
          <a:prstGeom prst="rect">
            <a:avLst/>
          </a:prstGeom>
          <a:noFill/>
          <a:ln>
            <a:noFill/>
          </a:ln>
        </p:spPr>
      </p:pic>
      <p:sp>
        <p:nvSpPr>
          <p:cNvPr id="1644" name="Google Shape;1644;p40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1645" name="Google Shape;1645;p40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6" name="Google Shape;1646;p40"/>
          <p:cNvSpPr/>
          <p:nvPr/>
        </p:nvSpPr>
        <p:spPr>
          <a:xfrm>
            <a:off x="1" y="-1"/>
            <a:ext cx="3503700" cy="6324600"/>
          </a:xfrm>
          <a:prstGeom prst="rect">
            <a:avLst/>
          </a:prstGeom>
          <a:solidFill>
            <a:srgbClr val="B86C1F">
              <a:alpha val="8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7" name="Google Shape;1647;p40"/>
          <p:cNvSpPr txBox="1"/>
          <p:nvPr/>
        </p:nvSpPr>
        <p:spPr>
          <a:xfrm>
            <a:off x="122888" y="2692773"/>
            <a:ext cx="3257700" cy="16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s-ES" sz="3200" dirty="0">
                <a:solidFill>
                  <a:schemeClr val="tx1">
                    <a:lumMod val="95000"/>
                  </a:schemeClr>
                </a:solidFill>
              </a:rPr>
              <a:t>Las Personas Que Te Aman </a:t>
            </a:r>
            <a:r>
              <a:rPr lang="es-ES" sz="3200" dirty="0" smtClean="0">
                <a:solidFill>
                  <a:schemeClr val="tx1">
                    <a:lumMod val="95000"/>
                  </a:schemeClr>
                </a:solidFill>
              </a:rPr>
              <a:t>Cuidan </a:t>
            </a:r>
            <a:r>
              <a:rPr lang="es-ES" sz="3200" dirty="0">
                <a:solidFill>
                  <a:schemeClr val="tx1">
                    <a:lumMod val="95000"/>
                  </a:schemeClr>
                </a:solidFill>
              </a:rPr>
              <a:t>Tu Cuerpo De Manera Especial.</a:t>
            </a:r>
            <a:endParaRPr lang="es-ES" sz="3200"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dirty="0"/>
          </a:p>
        </p:txBody>
      </p:sp>
    </p:spTree>
    <p:extLst>
      <p:ext uri="{BB962C8B-B14F-4D97-AF65-F5344CB8AC3E}">
        <p14:creationId xmlns:p14="http://schemas.microsoft.com/office/powerpoint/2010/main" val="272995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3" name="Google Shape;1643;p40"/>
          <p:cNvSpPr/>
          <p:nvPr/>
        </p:nvSpPr>
        <p:spPr>
          <a:xfrm>
            <a:off x="0" y="-1"/>
            <a:ext cx="3122612" cy="6324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50" name="Google Shape;1650;p40"/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212" y="-2698"/>
            <a:ext cx="9218613" cy="6327297"/>
          </a:xfrm>
          <a:prstGeom prst="rect">
            <a:avLst/>
          </a:prstGeom>
          <a:noFill/>
          <a:ln>
            <a:noFill/>
          </a:ln>
        </p:spPr>
      </p:pic>
      <p:sp>
        <p:nvSpPr>
          <p:cNvPr id="1644" name="Google Shape;1644;p40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1645" name="Google Shape;1645;p40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29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6" name="Google Shape;1646;p40"/>
          <p:cNvSpPr/>
          <p:nvPr/>
        </p:nvSpPr>
        <p:spPr>
          <a:xfrm>
            <a:off x="1" y="-1"/>
            <a:ext cx="3503700" cy="6324600"/>
          </a:xfrm>
          <a:prstGeom prst="rect">
            <a:avLst/>
          </a:prstGeom>
          <a:solidFill>
            <a:srgbClr val="B86C1F">
              <a:alpha val="8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9" name="Google Shape;1649;p40"/>
          <p:cNvSpPr txBox="1"/>
          <p:nvPr/>
        </p:nvSpPr>
        <p:spPr>
          <a:xfrm>
            <a:off x="160988" y="1169985"/>
            <a:ext cx="3181500" cy="12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2800" dirty="0" err="1">
                <a:solidFill>
                  <a:srgbClr val="F2F2F2"/>
                </a:solidFill>
                <a:ea typeface="Calibri"/>
                <a:cs typeface="Calibri"/>
                <a:sym typeface="Calibri"/>
              </a:rPr>
              <a:t>Ellos</a:t>
            </a:r>
            <a:r>
              <a:rPr lang="en-US" sz="2800" dirty="0">
                <a:solidFill>
                  <a:srgbClr val="F2F2F2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>
                <a:solidFill>
                  <a:srgbClr val="F2F2F2"/>
                </a:solidFill>
                <a:ea typeface="Calibri"/>
                <a:cs typeface="Calibri"/>
                <a:sym typeface="Calibri"/>
              </a:rPr>
              <a:t>Te</a:t>
            </a:r>
            <a:r>
              <a:rPr lang="en-US" sz="2800" dirty="0">
                <a:solidFill>
                  <a:srgbClr val="F2F2F2"/>
                </a:solidFill>
                <a:ea typeface="Calibri"/>
                <a:cs typeface="Calibri"/>
                <a:sym typeface="Calibri"/>
              </a:rPr>
              <a:t> Dan Comida </a:t>
            </a:r>
            <a:r>
              <a:rPr lang="en-US" sz="2800" dirty="0" err="1">
                <a:solidFill>
                  <a:srgbClr val="F2F2F2"/>
                </a:solidFill>
                <a:ea typeface="Calibri"/>
                <a:cs typeface="Calibri"/>
                <a:sym typeface="Calibri"/>
              </a:rPr>
              <a:t>Saludable</a:t>
            </a:r>
            <a:r>
              <a:rPr lang="en-US" sz="2800" dirty="0">
                <a:solidFill>
                  <a:srgbClr val="F2F2F2"/>
                </a:solidFill>
                <a:ea typeface="Calibri"/>
                <a:cs typeface="Calibri"/>
                <a:sym typeface="Calibri"/>
              </a:rPr>
              <a:t> Para Comer. </a:t>
            </a:r>
            <a:r>
              <a:rPr lang="en-US" sz="2800" dirty="0" err="1" smtClean="0">
                <a:solidFill>
                  <a:srgbClr val="F2F2F2"/>
                </a:solidFill>
                <a:ea typeface="Calibri"/>
                <a:cs typeface="Calibri"/>
                <a:sym typeface="Calibri"/>
              </a:rPr>
              <a:t>Tú</a:t>
            </a:r>
            <a:r>
              <a:rPr lang="en-US" sz="2800" dirty="0" smtClean="0">
                <a:solidFill>
                  <a:srgbClr val="F2F2F2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 smtClean="0">
                <a:solidFill>
                  <a:srgbClr val="F2F2F2"/>
                </a:solidFill>
                <a:ea typeface="Calibri"/>
                <a:cs typeface="Calibri"/>
                <a:sym typeface="Calibri"/>
              </a:rPr>
              <a:t>Ayudas</a:t>
            </a:r>
            <a:r>
              <a:rPr lang="en-US" sz="2800" dirty="0" smtClean="0">
                <a:solidFill>
                  <a:srgbClr val="F2F2F2"/>
                </a:solidFill>
                <a:ea typeface="Calibri"/>
                <a:cs typeface="Calibri"/>
                <a:sym typeface="Calibri"/>
              </a:rPr>
              <a:t> a </a:t>
            </a:r>
            <a:r>
              <a:rPr lang="en-US" sz="2800" dirty="0" err="1" smtClean="0">
                <a:solidFill>
                  <a:srgbClr val="F2F2F2"/>
                </a:solidFill>
                <a:ea typeface="Calibri"/>
                <a:cs typeface="Calibri"/>
                <a:sym typeface="Calibri"/>
              </a:rPr>
              <a:t>Cuidar</a:t>
            </a:r>
            <a:r>
              <a:rPr lang="en-US" sz="2800" dirty="0" smtClean="0">
                <a:solidFill>
                  <a:srgbClr val="F2F2F2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 smtClean="0">
                <a:solidFill>
                  <a:srgbClr val="F2F2F2"/>
                </a:solidFill>
                <a:ea typeface="Calibri"/>
                <a:cs typeface="Calibri"/>
                <a:sym typeface="Calibri"/>
              </a:rPr>
              <a:t>Tu</a:t>
            </a:r>
            <a:r>
              <a:rPr lang="en-US" sz="2800" dirty="0" smtClean="0">
                <a:solidFill>
                  <a:srgbClr val="F2F2F2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 smtClean="0">
                <a:solidFill>
                  <a:srgbClr val="F2F2F2"/>
                </a:solidFill>
                <a:ea typeface="Calibri"/>
                <a:cs typeface="Calibri"/>
                <a:sym typeface="Calibri"/>
              </a:rPr>
              <a:t>Propio</a:t>
            </a:r>
            <a:r>
              <a:rPr lang="en-US" sz="2800" dirty="0" smtClean="0">
                <a:solidFill>
                  <a:srgbClr val="F2F2F2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 smtClean="0">
                <a:solidFill>
                  <a:srgbClr val="F2F2F2"/>
                </a:solidFill>
                <a:ea typeface="Calibri"/>
                <a:cs typeface="Calibri"/>
                <a:sym typeface="Calibri"/>
              </a:rPr>
              <a:t>Cuerpo</a:t>
            </a:r>
            <a:r>
              <a:rPr lang="en-US" sz="2800" dirty="0" smtClean="0">
                <a:solidFill>
                  <a:srgbClr val="F2F2F2"/>
                </a:solidFill>
                <a:ea typeface="Calibri"/>
                <a:cs typeface="Calibri"/>
                <a:sym typeface="Calibri"/>
              </a:rPr>
              <a:t> al </a:t>
            </a:r>
            <a:r>
              <a:rPr lang="en-US" sz="2800" dirty="0" err="1" smtClean="0">
                <a:solidFill>
                  <a:srgbClr val="F2F2F2"/>
                </a:solidFill>
                <a:ea typeface="Calibri"/>
                <a:cs typeface="Calibri"/>
                <a:sym typeface="Calibri"/>
              </a:rPr>
              <a:t>Elegir</a:t>
            </a:r>
            <a:r>
              <a:rPr lang="en-US" sz="2800" dirty="0" smtClean="0">
                <a:solidFill>
                  <a:srgbClr val="F2F2F2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 smtClean="0">
                <a:solidFill>
                  <a:srgbClr val="F2F2F2"/>
                </a:solidFill>
                <a:ea typeface="Calibri"/>
                <a:cs typeface="Calibri"/>
                <a:sym typeface="Calibri"/>
              </a:rPr>
              <a:t>Opciones</a:t>
            </a:r>
            <a:r>
              <a:rPr lang="en-US" sz="2800" dirty="0" smtClean="0">
                <a:solidFill>
                  <a:srgbClr val="F2F2F2"/>
                </a:solidFill>
                <a:ea typeface="Calibri"/>
                <a:cs typeface="Calibri"/>
                <a:sym typeface="Calibri"/>
              </a:rPr>
              <a:t> de </a:t>
            </a:r>
            <a:r>
              <a:rPr lang="en-US" sz="2800" dirty="0" err="1" smtClean="0">
                <a:solidFill>
                  <a:srgbClr val="F2F2F2"/>
                </a:solidFill>
                <a:ea typeface="Calibri"/>
                <a:cs typeface="Calibri"/>
                <a:sym typeface="Calibri"/>
              </a:rPr>
              <a:t>Alimentos</a:t>
            </a:r>
            <a:r>
              <a:rPr lang="en-US" sz="2800" dirty="0" smtClean="0">
                <a:solidFill>
                  <a:srgbClr val="F2F2F2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 smtClean="0">
                <a:solidFill>
                  <a:srgbClr val="F2F2F2"/>
                </a:solidFill>
                <a:ea typeface="Calibri"/>
                <a:cs typeface="Calibri"/>
                <a:sym typeface="Calibri"/>
              </a:rPr>
              <a:t>Sanos</a:t>
            </a:r>
            <a:r>
              <a:rPr lang="en-US" sz="2800" dirty="0" smtClean="0">
                <a:solidFill>
                  <a:srgbClr val="F2F2F2"/>
                </a:solidFill>
                <a:ea typeface="Calibri"/>
                <a:cs typeface="Calibri"/>
                <a:sym typeface="Calibri"/>
              </a:rPr>
              <a:t>.</a:t>
            </a:r>
            <a:endParaRPr lang="en-US" sz="2800" dirty="0">
              <a:solidFill>
                <a:srgbClr val="F2F2F2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687041F-F132-4B75-922D-DAF68AC3EE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0354" y="4004156"/>
            <a:ext cx="2453857" cy="22993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0682C87-DA12-4F4A-8642-CAB3B7CE74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7850">
            <a:off x="536416" y="4111858"/>
            <a:ext cx="1822926" cy="207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99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BC0F1FB-E239-4AFE-B7BC-58B6B1708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012" y="274638"/>
            <a:ext cx="9677400" cy="1325562"/>
          </a:xfrm>
        </p:spPr>
        <p:txBody>
          <a:bodyPr anchor="ctr">
            <a:normAutofit/>
          </a:bodyPr>
          <a:lstStyle/>
          <a:p>
            <a:r>
              <a:rPr lang="en-US" sz="3600" b="1" dirty="0" smtClean="0"/>
              <a:t>Las Personas </a:t>
            </a:r>
            <a:r>
              <a:rPr lang="en-US" sz="3600" b="1" dirty="0" err="1" smtClean="0"/>
              <a:t>Cuidan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Muy</a:t>
            </a:r>
            <a:r>
              <a:rPr lang="en-US" sz="3600" b="1" dirty="0" smtClean="0"/>
              <a:t> Bien </a:t>
            </a:r>
            <a:r>
              <a:rPr lang="en-US" sz="3600" b="1" dirty="0"/>
              <a:t>L</a:t>
            </a:r>
            <a:r>
              <a:rPr lang="en-US" sz="3600" b="1" dirty="0" smtClean="0"/>
              <a:t>as </a:t>
            </a:r>
            <a:r>
              <a:rPr lang="en-US" sz="3600" b="1" dirty="0" err="1" smtClean="0"/>
              <a:t>Cosas</a:t>
            </a:r>
            <a:r>
              <a:rPr lang="en-US" sz="3600" b="1" dirty="0" smtClean="0"/>
              <a:t> </a:t>
            </a:r>
            <a:r>
              <a:rPr lang="en-US" sz="3600" b="1" dirty="0" err="1"/>
              <a:t>Q</a:t>
            </a:r>
            <a:r>
              <a:rPr lang="en-US" sz="3600" b="1" dirty="0" err="1" smtClean="0"/>
              <a:t>ue</a:t>
            </a:r>
            <a:r>
              <a:rPr lang="en-US" sz="3600" b="1" dirty="0" smtClean="0"/>
              <a:t> Son </a:t>
            </a:r>
            <a:r>
              <a:rPr lang="en-US" sz="3600" b="1" dirty="0" err="1" smtClean="0"/>
              <a:t>Especiales</a:t>
            </a:r>
            <a:r>
              <a:rPr lang="en-US" sz="3600" b="1" dirty="0" smtClean="0"/>
              <a:t>.</a:t>
            </a:r>
            <a:endParaRPr lang="en-US" sz="3600" b="1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1A1AA61-B66C-4A63-A039-7E644858F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FDEBD0C-1613-435F-99B7-9C55A65F3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3</a:t>
            </a:fld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99068D32-8613-48AA-BA57-9E63D891E7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612" y="1972065"/>
            <a:ext cx="4123935" cy="4123935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4B4A37B-0B8B-4721-9571-D2904D8011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612" y="2133600"/>
            <a:ext cx="5715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43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D3959E2-CDE8-472B-BFC2-B15B8A52A74E}"/>
              </a:ext>
            </a:extLst>
          </p:cNvPr>
          <p:cNvSpPr/>
          <p:nvPr/>
        </p:nvSpPr>
        <p:spPr>
          <a:xfrm>
            <a:off x="0" y="-1"/>
            <a:ext cx="3122612" cy="6248401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DFBB9C6-6FE2-4A65-9E18-68ACDCC30D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612" y="0"/>
            <a:ext cx="9066212" cy="62484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C704856E-7525-4B35-9728-92D12A0B3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FF7B7946-A89C-4E5C-82F3-7D105A5F8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30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E378B2B-A2BC-4586-B3D7-6611072D105F}"/>
              </a:ext>
            </a:extLst>
          </p:cNvPr>
          <p:cNvSpPr/>
          <p:nvPr/>
        </p:nvSpPr>
        <p:spPr>
          <a:xfrm>
            <a:off x="1" y="-1"/>
            <a:ext cx="3503611" cy="6248401"/>
          </a:xfrm>
          <a:prstGeom prst="rect">
            <a:avLst/>
          </a:prstGeom>
          <a:solidFill>
            <a:schemeClr val="accent4">
              <a:lumMod val="75000"/>
              <a:alpha val="85000"/>
            </a:schemeClr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32A3DF9-6439-462D-B95B-E8552FBAA897}"/>
              </a:ext>
            </a:extLst>
          </p:cNvPr>
          <p:cNvSpPr txBox="1"/>
          <p:nvPr/>
        </p:nvSpPr>
        <p:spPr>
          <a:xfrm>
            <a:off x="322257" y="1385047"/>
            <a:ext cx="3181624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 Personas </a:t>
            </a:r>
            <a:r>
              <a:rPr lang="en-US" sz="40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</a:t>
            </a:r>
            <a:r>
              <a:rPr lang="en-US" sz="40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40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Aman</a:t>
            </a:r>
            <a:r>
              <a:rPr lang="en-US" sz="40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Hacen</a:t>
            </a:r>
            <a:r>
              <a:rPr lang="en-US" sz="40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40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40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Hogar</a:t>
            </a:r>
            <a:r>
              <a:rPr lang="en-US" sz="40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Un Lugar </a:t>
            </a:r>
            <a:r>
              <a:rPr lang="en-US" sz="40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Seguro</a:t>
            </a:r>
            <a:r>
              <a:rPr lang="en-US" sz="40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Para </a:t>
            </a:r>
            <a:r>
              <a:rPr lang="en-US" sz="400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Vivir</a:t>
            </a:r>
            <a:r>
              <a:rPr lang="en-US" sz="40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4000" dirty="0">
              <a:solidFill>
                <a:schemeClr val="tx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45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ADA65C0E-1BDD-4AAD-A8BF-D15C6E3A2B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5708" r="464"/>
          <a:stretch/>
        </p:blipFill>
        <p:spPr>
          <a:xfrm>
            <a:off x="2322962" y="-2700"/>
            <a:ext cx="9865864" cy="6248401"/>
          </a:xfrm>
          <a:prstGeom prst="rect">
            <a:avLst/>
          </a:prstGeom>
        </p:spPr>
      </p:pic>
      <p:sp>
        <p:nvSpPr>
          <p:cNvPr id="1643" name="Google Shape;1643;p40"/>
          <p:cNvSpPr/>
          <p:nvPr/>
        </p:nvSpPr>
        <p:spPr>
          <a:xfrm>
            <a:off x="0" y="-1"/>
            <a:ext cx="3122612" cy="624840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4" name="Google Shape;1644;p40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1645" name="Google Shape;1645;p40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31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6" name="Google Shape;1646;p40"/>
          <p:cNvSpPr/>
          <p:nvPr/>
        </p:nvSpPr>
        <p:spPr>
          <a:xfrm>
            <a:off x="1" y="-1"/>
            <a:ext cx="3503700" cy="6245703"/>
          </a:xfrm>
          <a:prstGeom prst="rect">
            <a:avLst/>
          </a:prstGeom>
          <a:solidFill>
            <a:srgbClr val="B86C1F">
              <a:alpha val="8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9" name="Google Shape;1649;p40"/>
          <p:cNvSpPr txBox="1"/>
          <p:nvPr/>
        </p:nvSpPr>
        <p:spPr>
          <a:xfrm>
            <a:off x="411105" y="1940021"/>
            <a:ext cx="2678424" cy="2981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3200" dirty="0" smtClean="0">
                <a:solidFill>
                  <a:srgbClr val="F2F2F2"/>
                </a:solidFill>
                <a:cs typeface="Calibri"/>
              </a:rPr>
              <a:t>¿</a:t>
            </a:r>
            <a:r>
              <a:rPr lang="en-US" sz="3200" dirty="0" err="1" smtClean="0">
                <a:solidFill>
                  <a:srgbClr val="F2F2F2"/>
                </a:solidFill>
                <a:cs typeface="Calibri"/>
              </a:rPr>
              <a:t>Qué</a:t>
            </a:r>
            <a:r>
              <a:rPr lang="en-US" sz="3200" dirty="0" smtClean="0">
                <a:solidFill>
                  <a:srgbClr val="F2F2F2"/>
                </a:solidFill>
                <a:cs typeface="Calibri"/>
              </a:rPr>
              <a:t> </a:t>
            </a:r>
            <a:r>
              <a:rPr lang="en-US" sz="3200" dirty="0" err="1" smtClean="0">
                <a:solidFill>
                  <a:srgbClr val="F2F2F2"/>
                </a:solidFill>
                <a:cs typeface="Calibri"/>
              </a:rPr>
              <a:t>hace</a:t>
            </a:r>
            <a:r>
              <a:rPr lang="en-US" sz="3200" dirty="0" smtClean="0">
                <a:solidFill>
                  <a:srgbClr val="F2F2F2"/>
                </a:solidFill>
                <a:cs typeface="Calibri"/>
              </a:rPr>
              <a:t> </a:t>
            </a:r>
            <a:r>
              <a:rPr lang="en-US" sz="3200" dirty="0" err="1" smtClean="0">
                <a:solidFill>
                  <a:srgbClr val="F2F2F2"/>
                </a:solidFill>
                <a:cs typeface="Calibri"/>
              </a:rPr>
              <a:t>tu</a:t>
            </a:r>
            <a:r>
              <a:rPr lang="en-US" sz="3200" dirty="0" smtClean="0">
                <a:solidFill>
                  <a:srgbClr val="F2F2F2"/>
                </a:solidFill>
                <a:cs typeface="Calibri"/>
              </a:rPr>
              <a:t> </a:t>
            </a:r>
            <a:r>
              <a:rPr lang="en-US" sz="3200" dirty="0" err="1" smtClean="0">
                <a:solidFill>
                  <a:srgbClr val="F2F2F2"/>
                </a:solidFill>
                <a:cs typeface="Calibri"/>
              </a:rPr>
              <a:t>familia</a:t>
            </a:r>
            <a:r>
              <a:rPr lang="en-US" sz="3200" dirty="0" smtClean="0">
                <a:solidFill>
                  <a:srgbClr val="F2F2F2"/>
                </a:solidFill>
                <a:cs typeface="Calibri"/>
              </a:rPr>
              <a:t> para </a:t>
            </a:r>
            <a:r>
              <a:rPr lang="en-US" sz="3200" dirty="0" err="1" smtClean="0">
                <a:solidFill>
                  <a:srgbClr val="F2F2F2"/>
                </a:solidFill>
                <a:cs typeface="Calibri"/>
              </a:rPr>
              <a:t>hacer</a:t>
            </a:r>
            <a:r>
              <a:rPr lang="en-US" sz="3200" dirty="0" smtClean="0">
                <a:solidFill>
                  <a:srgbClr val="F2F2F2"/>
                </a:solidFill>
                <a:cs typeface="Calibri"/>
              </a:rPr>
              <a:t> </a:t>
            </a:r>
            <a:r>
              <a:rPr lang="en-US" sz="3200" dirty="0" err="1" smtClean="0">
                <a:solidFill>
                  <a:srgbClr val="F2F2F2"/>
                </a:solidFill>
                <a:cs typeface="Calibri"/>
              </a:rPr>
              <a:t>tu</a:t>
            </a:r>
            <a:r>
              <a:rPr lang="en-US" sz="3200" dirty="0" smtClean="0">
                <a:solidFill>
                  <a:srgbClr val="F2F2F2"/>
                </a:solidFill>
                <a:cs typeface="Calibri"/>
              </a:rPr>
              <a:t> </a:t>
            </a:r>
            <a:r>
              <a:rPr lang="en-US" sz="3200" dirty="0" err="1" smtClean="0">
                <a:solidFill>
                  <a:srgbClr val="F2F2F2"/>
                </a:solidFill>
                <a:cs typeface="Calibri"/>
              </a:rPr>
              <a:t>hogar</a:t>
            </a:r>
            <a:r>
              <a:rPr lang="en-US" sz="3200" dirty="0" smtClean="0">
                <a:solidFill>
                  <a:srgbClr val="F2F2F2"/>
                </a:solidFill>
                <a:cs typeface="Calibri"/>
              </a:rPr>
              <a:t> </a:t>
            </a:r>
            <a:r>
              <a:rPr lang="en-US" sz="3200" dirty="0" err="1" smtClean="0">
                <a:solidFill>
                  <a:srgbClr val="F2F2F2"/>
                </a:solidFill>
                <a:cs typeface="Calibri"/>
              </a:rPr>
              <a:t>seguro</a:t>
            </a:r>
            <a:r>
              <a:rPr lang="en-US" sz="3200" dirty="0" smtClean="0">
                <a:solidFill>
                  <a:srgbClr val="F2F2F2"/>
                </a:solidFill>
                <a:cs typeface="Calibri"/>
              </a:rPr>
              <a:t>?</a:t>
            </a:r>
            <a:r>
              <a:rPr lang="en-US" sz="3200" dirty="0">
                <a:solidFill>
                  <a:srgbClr val="F2F2F2"/>
                </a:solidFill>
                <a:cs typeface="Calibri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01584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293E6645-9C50-4506-AC85-05008E4D1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35E4061F-40C0-448E-8DD2-973F2774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32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0647124-7395-475B-A0D2-88F1D22A7085}"/>
              </a:ext>
            </a:extLst>
          </p:cNvPr>
          <p:cNvSpPr txBox="1"/>
          <p:nvPr/>
        </p:nvSpPr>
        <p:spPr>
          <a:xfrm>
            <a:off x="5942012" y="1066800"/>
            <a:ext cx="5486400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Las Personas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Que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Aman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Cuidan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Cuerpo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Mostrándote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Como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Estar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Seguro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(a). 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A4A0621-1C56-41E4-AF03-B7C3849EFE54}"/>
              </a:ext>
            </a:extLst>
          </p:cNvPr>
          <p:cNvSpPr txBox="1"/>
          <p:nvPr/>
        </p:nvSpPr>
        <p:spPr>
          <a:xfrm>
            <a:off x="5942012" y="3810000"/>
            <a:ext cx="5486400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Cuidas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Propio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Cuerpo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Tomando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Buenas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Decisiones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Decisiones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Seguras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Image result for La seguridad ante to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2" y="2220962"/>
            <a:ext cx="4162425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714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293E6645-9C50-4506-AC85-05008E4D1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35E4061F-40C0-448E-8DD2-973F2774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33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A4A0621-1C56-41E4-AF03-B7C3849EFE54}"/>
              </a:ext>
            </a:extLst>
          </p:cNvPr>
          <p:cNvSpPr txBox="1"/>
          <p:nvPr/>
        </p:nvSpPr>
        <p:spPr>
          <a:xfrm>
            <a:off x="3224411" y="1558901"/>
            <a:ext cx="295664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Cuidas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Propio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Cuerpo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Tomando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Buenas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Decisiones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Decisiones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Seguras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5" name="Picture 6" descr="A person riding on the back of a bicycle&#10;&#10;Description generated with very high confidence">
            <a:extLst>
              <a:ext uri="{FF2B5EF4-FFF2-40B4-BE49-F238E27FC236}">
                <a16:creationId xmlns="" xmlns:a16="http://schemas.microsoft.com/office/drawing/2014/main" id="{BA7F7D83-6856-4040-A369-612378723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7864" y="1598950"/>
            <a:ext cx="5027889" cy="3381553"/>
          </a:xfrm>
          <a:prstGeom prst="rect">
            <a:avLst/>
          </a:prstGeom>
        </p:spPr>
      </p:pic>
      <p:pic>
        <p:nvPicPr>
          <p:cNvPr id="7" name="Picture 2" descr="Image result for La seguridad ante tod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92" y="2490650"/>
            <a:ext cx="2442137" cy="1285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333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293E6645-9C50-4506-AC85-05008E4D1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35E4061F-40C0-448E-8DD2-973F2774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34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A4A0621-1C56-41E4-AF03-B7C3849EFE54}"/>
              </a:ext>
            </a:extLst>
          </p:cNvPr>
          <p:cNvSpPr txBox="1"/>
          <p:nvPr/>
        </p:nvSpPr>
        <p:spPr>
          <a:xfrm>
            <a:off x="3224411" y="1558901"/>
            <a:ext cx="2956644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¿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Qué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otras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decisions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puedes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tomar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para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mantenerte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seguro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(a)?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</p:txBody>
      </p:sp>
      <p:pic>
        <p:nvPicPr>
          <p:cNvPr id="5" name="Picture 6" descr="A person riding on the back of a bicycle&#10;&#10;Description generated with very high confidence">
            <a:extLst>
              <a:ext uri="{FF2B5EF4-FFF2-40B4-BE49-F238E27FC236}">
                <a16:creationId xmlns="" xmlns:a16="http://schemas.microsoft.com/office/drawing/2014/main" id="{BA7F7D83-6856-4040-A369-612378723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7864" y="1598950"/>
            <a:ext cx="5027889" cy="3381553"/>
          </a:xfrm>
          <a:prstGeom prst="rect">
            <a:avLst/>
          </a:prstGeom>
        </p:spPr>
      </p:pic>
      <p:pic>
        <p:nvPicPr>
          <p:cNvPr id="7" name="Picture 2" descr="Image result for La seguridad ante tod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11" y="2272937"/>
            <a:ext cx="2970696" cy="156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108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697CC80-4C0E-4F26-BBAC-AF6E05874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980" y="430374"/>
            <a:ext cx="11141930" cy="1020762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dirty="0">
                <a:solidFill>
                  <a:prstClr val="white"/>
                </a:solidFill>
                <a:ea typeface="+mn-ea"/>
                <a:cs typeface="+mn-cs"/>
              </a:rPr>
              <a:t>    </a:t>
            </a:r>
            <a:r>
              <a:rPr lang="en-US" b="1" dirty="0" err="1">
                <a:solidFill>
                  <a:prstClr val="white"/>
                </a:solidFill>
              </a:rPr>
              <a:t>Tu</a:t>
            </a:r>
            <a:r>
              <a:rPr lang="en-US" b="1" dirty="0">
                <a:solidFill>
                  <a:prstClr val="white"/>
                </a:solidFill>
              </a:rPr>
              <a:t> </a:t>
            </a:r>
            <a:r>
              <a:rPr lang="en-US" b="1" dirty="0" err="1">
                <a:solidFill>
                  <a:prstClr val="white"/>
                </a:solidFill>
              </a:rPr>
              <a:t>Puedes</a:t>
            </a:r>
            <a:r>
              <a:rPr lang="en-US" b="1" dirty="0">
                <a:solidFill>
                  <a:prstClr val="white"/>
                </a:solidFill>
              </a:rPr>
              <a:t> </a:t>
            </a:r>
            <a:r>
              <a:rPr lang="en-US" b="1" dirty="0" err="1">
                <a:solidFill>
                  <a:prstClr val="white"/>
                </a:solidFill>
              </a:rPr>
              <a:t>Hacer</a:t>
            </a:r>
            <a:r>
              <a:rPr lang="en-US" b="1" dirty="0">
                <a:solidFill>
                  <a:prstClr val="white"/>
                </a:solidFill>
              </a:rPr>
              <a:t> </a:t>
            </a:r>
            <a:r>
              <a:rPr lang="en-US" b="1" dirty="0" err="1">
                <a:solidFill>
                  <a:prstClr val="white"/>
                </a:solidFill>
              </a:rPr>
              <a:t>Muchas</a:t>
            </a:r>
            <a:r>
              <a:rPr lang="en-US" b="1" dirty="0">
                <a:solidFill>
                  <a:prstClr val="white"/>
                </a:solidFill>
              </a:rPr>
              <a:t> </a:t>
            </a:r>
            <a:r>
              <a:rPr lang="en-US" b="1" dirty="0" err="1">
                <a:solidFill>
                  <a:prstClr val="white"/>
                </a:solidFill>
              </a:rPr>
              <a:t>Cosas</a:t>
            </a:r>
            <a:r>
              <a:rPr lang="en-US" b="1" dirty="0">
                <a:solidFill>
                  <a:prstClr val="white"/>
                </a:solidFill>
              </a:rPr>
              <a:t> </a:t>
            </a:r>
            <a:r>
              <a:rPr lang="en-US" b="1" dirty="0" err="1">
                <a:solidFill>
                  <a:prstClr val="white"/>
                </a:solidFill>
              </a:rPr>
              <a:t>Maravillosas</a:t>
            </a:r>
            <a:r>
              <a:rPr lang="en-US" b="1" dirty="0">
                <a:solidFill>
                  <a:prstClr val="white"/>
                </a:solidFill>
              </a:rPr>
              <a:t> Con </a:t>
            </a:r>
            <a:r>
              <a:rPr lang="en-US" b="1" dirty="0" err="1">
                <a:solidFill>
                  <a:prstClr val="white"/>
                </a:solidFill>
              </a:rPr>
              <a:t>Tu</a:t>
            </a:r>
            <a:r>
              <a:rPr lang="en-US" b="1" dirty="0">
                <a:solidFill>
                  <a:prstClr val="white"/>
                </a:solidFill>
              </a:rPr>
              <a:t> </a:t>
            </a:r>
            <a:r>
              <a:rPr lang="en-US" b="1" dirty="0" err="1">
                <a:solidFill>
                  <a:prstClr val="white"/>
                </a:solidFill>
              </a:rPr>
              <a:t>Cuerpo</a:t>
            </a:r>
            <a:r>
              <a:rPr lang="en-US" b="1" dirty="0">
                <a:solidFill>
                  <a:prstClr val="white"/>
                </a:solidFill>
              </a:rPr>
              <a:t>. </a:t>
            </a:r>
            <a:r>
              <a:rPr lang="en-US" b="1" dirty="0">
                <a:solidFill>
                  <a:prstClr val="white"/>
                </a:solidFill>
                <a:ea typeface="+mn-ea"/>
                <a:cs typeface="+mn-cs"/>
              </a:rPr>
              <a:t> </a:t>
            </a:r>
            <a:endParaRPr lang="en-US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D37E513-296A-4D45-B4CD-64CACB3E3A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51570" y="2664476"/>
            <a:ext cx="2989053" cy="2743200"/>
          </a:xfrm>
        </p:spPr>
        <p:txBody>
          <a:bodyPr anchor="ctr">
            <a:normAutofit fontScale="92500" lnSpcReduction="2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buSzTx/>
            </a:pPr>
            <a:r>
              <a:rPr lang="en-US" sz="7100" b="1" dirty="0" err="1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Tú</a:t>
            </a:r>
            <a:r>
              <a:rPr lang="en-US" sz="71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100" b="1" dirty="0" err="1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Puedes</a:t>
            </a:r>
            <a:r>
              <a:rPr lang="en-US" sz="71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100" b="1" dirty="0" err="1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Jugar</a:t>
            </a:r>
            <a:r>
              <a:rPr lang="en-US" sz="71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71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52DF321-7A6E-481C-B5D1-7573F00EB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5DAD086-4DDA-4DD5-B251-44D4E4AB8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35</a:t>
            </a:fld>
            <a:endParaRPr lang="en-US"/>
          </a:p>
        </p:txBody>
      </p:sp>
      <p:pic>
        <p:nvPicPr>
          <p:cNvPr id="11" name="Picture 11" descr="A person in a green field&#10;&#10;Description generated with very high confidence">
            <a:extLst>
              <a:ext uri="{FF2B5EF4-FFF2-40B4-BE49-F238E27FC236}">
                <a16:creationId xmlns="" xmlns:a16="http://schemas.microsoft.com/office/drawing/2014/main" id="{5C2D8C54-D33D-46F5-B6DF-1F5E47E28A4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3247" r="3247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92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xmlns="" id="{45AC3FF5-15EA-4DEB-9B4F-BCCBBC1FFE1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046" y="1884311"/>
            <a:ext cx="5388864" cy="4041648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D37E513-296A-4D45-B4CD-64CACB3E3A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58982" y="2460812"/>
            <a:ext cx="2989053" cy="2743200"/>
          </a:xfrm>
        </p:spPr>
        <p:txBody>
          <a:bodyPr anchor="ctr">
            <a:normAutofit fontScale="92500" lnSpcReduction="2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buSzTx/>
            </a:pPr>
            <a:r>
              <a:rPr lang="en-US" sz="7200" b="1" dirty="0" err="1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72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Puedes</a:t>
            </a:r>
            <a:r>
              <a:rPr lang="en-US" sz="72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Dormir</a:t>
            </a:r>
            <a:r>
              <a:rPr lang="en-US" sz="72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72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2DF321-7A6E-481C-B5D1-7573F00EB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5DAD086-4DDA-4DD5-B251-44D4E4AB8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36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ECC9ED5C-6BB9-4A1B-AEE0-B409FF106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prstClr val="white"/>
                </a:solidFill>
              </a:rPr>
              <a:t>Tu</a:t>
            </a:r>
            <a:r>
              <a:rPr lang="en-US" b="1" dirty="0">
                <a:solidFill>
                  <a:prstClr val="white"/>
                </a:solidFill>
              </a:rPr>
              <a:t> </a:t>
            </a:r>
            <a:r>
              <a:rPr lang="en-US" b="1" dirty="0" err="1">
                <a:solidFill>
                  <a:prstClr val="white"/>
                </a:solidFill>
              </a:rPr>
              <a:t>Puedes</a:t>
            </a:r>
            <a:r>
              <a:rPr lang="en-US" b="1" dirty="0">
                <a:solidFill>
                  <a:prstClr val="white"/>
                </a:solidFill>
              </a:rPr>
              <a:t> </a:t>
            </a:r>
            <a:r>
              <a:rPr lang="en-US" b="1" dirty="0" err="1">
                <a:solidFill>
                  <a:prstClr val="white"/>
                </a:solidFill>
              </a:rPr>
              <a:t>Hacer</a:t>
            </a:r>
            <a:r>
              <a:rPr lang="en-US" b="1" dirty="0">
                <a:solidFill>
                  <a:prstClr val="white"/>
                </a:solidFill>
              </a:rPr>
              <a:t> </a:t>
            </a:r>
            <a:r>
              <a:rPr lang="en-US" b="1" dirty="0" err="1">
                <a:solidFill>
                  <a:prstClr val="white"/>
                </a:solidFill>
              </a:rPr>
              <a:t>Muchas</a:t>
            </a:r>
            <a:r>
              <a:rPr lang="en-US" b="1" dirty="0">
                <a:solidFill>
                  <a:prstClr val="white"/>
                </a:solidFill>
              </a:rPr>
              <a:t> </a:t>
            </a:r>
            <a:r>
              <a:rPr lang="en-US" b="1" dirty="0" err="1">
                <a:solidFill>
                  <a:prstClr val="white"/>
                </a:solidFill>
              </a:rPr>
              <a:t>Cosas</a:t>
            </a:r>
            <a:r>
              <a:rPr lang="en-US" b="1" dirty="0">
                <a:solidFill>
                  <a:prstClr val="white"/>
                </a:solidFill>
              </a:rPr>
              <a:t> </a:t>
            </a:r>
            <a:r>
              <a:rPr lang="en-US" b="1" dirty="0" err="1">
                <a:solidFill>
                  <a:prstClr val="white"/>
                </a:solidFill>
              </a:rPr>
              <a:t>Maravillosas</a:t>
            </a:r>
            <a:r>
              <a:rPr lang="en-US" b="1" dirty="0">
                <a:solidFill>
                  <a:prstClr val="white"/>
                </a:solidFill>
              </a:rPr>
              <a:t> Con </a:t>
            </a:r>
            <a:r>
              <a:rPr lang="en-US" b="1" dirty="0" err="1">
                <a:solidFill>
                  <a:prstClr val="white"/>
                </a:solidFill>
              </a:rPr>
              <a:t>Tu</a:t>
            </a:r>
            <a:r>
              <a:rPr lang="en-US" b="1" dirty="0">
                <a:solidFill>
                  <a:prstClr val="white"/>
                </a:solidFill>
              </a:rPr>
              <a:t> </a:t>
            </a:r>
            <a:r>
              <a:rPr lang="en-US" b="1" dirty="0" err="1">
                <a:solidFill>
                  <a:prstClr val="white"/>
                </a:solidFill>
              </a:rPr>
              <a:t>Cuerpo</a:t>
            </a:r>
            <a:r>
              <a:rPr lang="en-US" b="1" dirty="0">
                <a:solidFill>
                  <a:prstClr val="white"/>
                </a:solidFill>
              </a:rPr>
              <a:t>. 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14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xmlns="" id="{45AC3FF5-15EA-4DEB-9B4F-BCCBBC1FFE1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046" y="2109970"/>
            <a:ext cx="5388864" cy="359033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D37E513-296A-4D45-B4CD-64CACB3E3A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84280" y="2689412"/>
            <a:ext cx="2989053" cy="2743200"/>
          </a:xfrm>
        </p:spPr>
        <p:txBody>
          <a:bodyPr anchor="ctr">
            <a:normAutofit fontScale="85000" lnSpcReduction="1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buSzTx/>
            </a:pPr>
            <a:r>
              <a:rPr lang="en-US" sz="7100" b="1" dirty="0" err="1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71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100" b="1" dirty="0" err="1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Puedes</a:t>
            </a:r>
            <a:r>
              <a:rPr lang="en-US" sz="71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100" b="1" dirty="0" err="1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Abrazar</a:t>
            </a:r>
            <a:r>
              <a:rPr lang="en-US" sz="71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71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2DF321-7A6E-481C-B5D1-7573F00EB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5DAD086-4DDA-4DD5-B251-44D4E4AB8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37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337578BA-F050-4162-B83C-90C390A16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prstClr val="white"/>
                </a:solidFill>
              </a:rPr>
              <a:t>Tu</a:t>
            </a:r>
            <a:r>
              <a:rPr lang="en-US" b="1" dirty="0">
                <a:solidFill>
                  <a:prstClr val="white"/>
                </a:solidFill>
              </a:rPr>
              <a:t> </a:t>
            </a:r>
            <a:r>
              <a:rPr lang="en-US" b="1" dirty="0" err="1">
                <a:solidFill>
                  <a:prstClr val="white"/>
                </a:solidFill>
              </a:rPr>
              <a:t>Puedes</a:t>
            </a:r>
            <a:r>
              <a:rPr lang="en-US" b="1" dirty="0">
                <a:solidFill>
                  <a:prstClr val="white"/>
                </a:solidFill>
              </a:rPr>
              <a:t> </a:t>
            </a:r>
            <a:r>
              <a:rPr lang="en-US" b="1" dirty="0" err="1">
                <a:solidFill>
                  <a:prstClr val="white"/>
                </a:solidFill>
              </a:rPr>
              <a:t>Hacer</a:t>
            </a:r>
            <a:r>
              <a:rPr lang="en-US" b="1" dirty="0">
                <a:solidFill>
                  <a:prstClr val="white"/>
                </a:solidFill>
              </a:rPr>
              <a:t> </a:t>
            </a:r>
            <a:r>
              <a:rPr lang="en-US" b="1" dirty="0" err="1">
                <a:solidFill>
                  <a:prstClr val="white"/>
                </a:solidFill>
              </a:rPr>
              <a:t>Muchas</a:t>
            </a:r>
            <a:r>
              <a:rPr lang="en-US" b="1" dirty="0">
                <a:solidFill>
                  <a:prstClr val="white"/>
                </a:solidFill>
              </a:rPr>
              <a:t> </a:t>
            </a:r>
            <a:r>
              <a:rPr lang="en-US" b="1" dirty="0" err="1">
                <a:solidFill>
                  <a:prstClr val="white"/>
                </a:solidFill>
              </a:rPr>
              <a:t>Cosas</a:t>
            </a:r>
            <a:r>
              <a:rPr lang="en-US" b="1" dirty="0">
                <a:solidFill>
                  <a:prstClr val="white"/>
                </a:solidFill>
              </a:rPr>
              <a:t> </a:t>
            </a:r>
            <a:r>
              <a:rPr lang="en-US" b="1" dirty="0" err="1">
                <a:solidFill>
                  <a:prstClr val="white"/>
                </a:solidFill>
              </a:rPr>
              <a:t>Maravillosas</a:t>
            </a:r>
            <a:r>
              <a:rPr lang="en-US" b="1" dirty="0">
                <a:solidFill>
                  <a:prstClr val="white"/>
                </a:solidFill>
              </a:rPr>
              <a:t> Con </a:t>
            </a:r>
            <a:r>
              <a:rPr lang="en-US" b="1" dirty="0" err="1">
                <a:solidFill>
                  <a:prstClr val="white"/>
                </a:solidFill>
              </a:rPr>
              <a:t>Tu</a:t>
            </a:r>
            <a:r>
              <a:rPr lang="en-US" b="1" dirty="0">
                <a:solidFill>
                  <a:prstClr val="white"/>
                </a:solidFill>
              </a:rPr>
              <a:t> </a:t>
            </a:r>
            <a:r>
              <a:rPr lang="en-US" b="1" dirty="0" err="1">
                <a:solidFill>
                  <a:prstClr val="white"/>
                </a:solidFill>
              </a:rPr>
              <a:t>Cuerpo</a:t>
            </a:r>
            <a:r>
              <a:rPr lang="en-US" b="1" dirty="0">
                <a:solidFill>
                  <a:prstClr val="white"/>
                </a:solidFill>
              </a:rPr>
              <a:t>.  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6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2DF321-7A6E-481C-B5D1-7573F00EB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5DAD086-4DDA-4DD5-B251-44D4E4AB8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38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D37E513-296A-4D45-B4CD-64CACB3E3A62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7377091" y="2550459"/>
            <a:ext cx="2989262" cy="2743200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SzTx/>
              <a:buNone/>
            </a:pPr>
            <a:r>
              <a:rPr lang="en-US" sz="58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¡</a:t>
            </a:r>
            <a:r>
              <a:rPr lang="en-US" sz="5800" dirty="0" err="1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58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800" dirty="0" err="1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Puedes</a:t>
            </a:r>
            <a:r>
              <a:rPr lang="en-US" sz="58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800" dirty="0" err="1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Cantar</a:t>
            </a:r>
            <a:r>
              <a:rPr lang="en-US" sz="58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en-US" sz="58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pic>
        <p:nvPicPr>
          <p:cNvPr id="11" name="Picture 11" descr="A person holding a guitar&#10;&#10;Description generated with very high confidence">
            <a:extLst>
              <a:ext uri="{FF2B5EF4-FFF2-40B4-BE49-F238E27FC236}">
                <a16:creationId xmlns:a16="http://schemas.microsoft.com/office/drawing/2014/main" xmlns="" id="{1177912D-DE32-4CBA-95C3-AC9F9F647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031" y="1753092"/>
            <a:ext cx="4569129" cy="479065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7656F3C1-233E-472C-AF67-EDFB56E57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err="1">
                <a:solidFill>
                  <a:prstClr val="white"/>
                </a:solidFill>
              </a:rPr>
              <a:t>Tu</a:t>
            </a:r>
            <a:r>
              <a:rPr lang="en-US" b="1" dirty="0">
                <a:solidFill>
                  <a:prstClr val="white"/>
                </a:solidFill>
              </a:rPr>
              <a:t> </a:t>
            </a:r>
            <a:r>
              <a:rPr lang="en-US" b="1" dirty="0" err="1">
                <a:solidFill>
                  <a:prstClr val="white"/>
                </a:solidFill>
              </a:rPr>
              <a:t>Puedes</a:t>
            </a:r>
            <a:r>
              <a:rPr lang="en-US" b="1" dirty="0">
                <a:solidFill>
                  <a:prstClr val="white"/>
                </a:solidFill>
              </a:rPr>
              <a:t> </a:t>
            </a:r>
            <a:r>
              <a:rPr lang="en-US" b="1" dirty="0" err="1">
                <a:solidFill>
                  <a:prstClr val="white"/>
                </a:solidFill>
              </a:rPr>
              <a:t>Hacer</a:t>
            </a:r>
            <a:r>
              <a:rPr lang="en-US" b="1" dirty="0">
                <a:solidFill>
                  <a:prstClr val="white"/>
                </a:solidFill>
              </a:rPr>
              <a:t> </a:t>
            </a:r>
            <a:r>
              <a:rPr lang="en-US" b="1" dirty="0" err="1">
                <a:solidFill>
                  <a:prstClr val="white"/>
                </a:solidFill>
              </a:rPr>
              <a:t>Muchas</a:t>
            </a:r>
            <a:r>
              <a:rPr lang="en-US" b="1" dirty="0">
                <a:solidFill>
                  <a:prstClr val="white"/>
                </a:solidFill>
              </a:rPr>
              <a:t> </a:t>
            </a:r>
            <a:r>
              <a:rPr lang="en-US" b="1" dirty="0" err="1">
                <a:solidFill>
                  <a:prstClr val="white"/>
                </a:solidFill>
              </a:rPr>
              <a:t>Cosas</a:t>
            </a:r>
            <a:r>
              <a:rPr lang="en-US" b="1" dirty="0">
                <a:solidFill>
                  <a:prstClr val="white"/>
                </a:solidFill>
              </a:rPr>
              <a:t> </a:t>
            </a:r>
            <a:r>
              <a:rPr lang="en-US" b="1" dirty="0" err="1">
                <a:solidFill>
                  <a:prstClr val="white"/>
                </a:solidFill>
              </a:rPr>
              <a:t>Maravillosas</a:t>
            </a:r>
            <a:r>
              <a:rPr lang="en-US" b="1" dirty="0">
                <a:solidFill>
                  <a:prstClr val="white"/>
                </a:solidFill>
              </a:rPr>
              <a:t> Con </a:t>
            </a:r>
            <a:r>
              <a:rPr lang="en-US" b="1" dirty="0" err="1">
                <a:solidFill>
                  <a:prstClr val="white"/>
                </a:solidFill>
              </a:rPr>
              <a:t>Tu</a:t>
            </a:r>
            <a:r>
              <a:rPr lang="en-US" b="1" dirty="0">
                <a:solidFill>
                  <a:prstClr val="white"/>
                </a:solidFill>
              </a:rPr>
              <a:t> </a:t>
            </a:r>
            <a:r>
              <a:rPr lang="en-US" b="1" dirty="0" err="1">
                <a:solidFill>
                  <a:prstClr val="white"/>
                </a:solidFill>
              </a:rPr>
              <a:t>Cuerpo</a:t>
            </a:r>
            <a:r>
              <a:rPr lang="en-US" b="1" dirty="0">
                <a:solidFill>
                  <a:prstClr val="white"/>
                </a:solidFill>
              </a:rPr>
              <a:t>. 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96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4" name="Google Shape;1724;p48"/>
          <p:cNvSpPr txBox="1">
            <a:spLocks noGrp="1"/>
          </p:cNvSpPr>
          <p:nvPr>
            <p:ph type="body" idx="1"/>
          </p:nvPr>
        </p:nvSpPr>
        <p:spPr>
          <a:xfrm>
            <a:off x="8105262" y="2460250"/>
            <a:ext cx="3170750" cy="3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67"/>
              <a:buFont typeface="Arial"/>
              <a:buNone/>
            </a:pPr>
            <a:r>
              <a:rPr lang="en-US" sz="4800" b="1" dirty="0" err="1" smtClean="0">
                <a:solidFill>
                  <a:srgbClr val="FFFFFF"/>
                </a:solidFill>
              </a:rPr>
              <a:t>Te</a:t>
            </a:r>
            <a:r>
              <a:rPr lang="en-US" sz="4800" b="1" dirty="0" smtClean="0">
                <a:solidFill>
                  <a:srgbClr val="FFFFFF"/>
                </a:solidFill>
              </a:rPr>
              <a:t> </a:t>
            </a:r>
            <a:r>
              <a:rPr lang="en-US" sz="4800" b="1" dirty="0" err="1" smtClean="0">
                <a:solidFill>
                  <a:srgbClr val="FFFFFF"/>
                </a:solidFill>
              </a:rPr>
              <a:t>Puedes</a:t>
            </a:r>
            <a:r>
              <a:rPr lang="en-US" sz="4800" b="1" dirty="0" smtClean="0">
                <a:solidFill>
                  <a:srgbClr val="FFFFFF"/>
                </a:solidFill>
              </a:rPr>
              <a:t> </a:t>
            </a:r>
            <a:r>
              <a:rPr lang="en-US" sz="4800" b="1" dirty="0" err="1" smtClean="0">
                <a:solidFill>
                  <a:srgbClr val="FFFFFF"/>
                </a:solidFill>
              </a:rPr>
              <a:t>Reír</a:t>
            </a:r>
            <a:r>
              <a:rPr lang="en-US" sz="4800" b="1" dirty="0" smtClean="0">
                <a:solidFill>
                  <a:srgbClr val="FFFFFF"/>
                </a:solidFill>
              </a:rPr>
              <a:t> Con Tus Amigos(as). </a:t>
            </a:r>
            <a:endParaRPr sz="148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5" name="Google Shape;1725;p48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1726" name="Google Shape;1726;p48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39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7" name="Google Shape;1727;p48"/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212" y="2116008"/>
            <a:ext cx="5515787" cy="368118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514DBFCD-928D-41CC-BA83-7224F9BF3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err="1">
                <a:solidFill>
                  <a:prstClr val="white"/>
                </a:solidFill>
              </a:rPr>
              <a:t>Tu</a:t>
            </a:r>
            <a:r>
              <a:rPr lang="en-US" b="1" dirty="0">
                <a:solidFill>
                  <a:prstClr val="white"/>
                </a:solidFill>
              </a:rPr>
              <a:t> </a:t>
            </a:r>
            <a:r>
              <a:rPr lang="en-US" b="1" dirty="0" err="1">
                <a:solidFill>
                  <a:prstClr val="white"/>
                </a:solidFill>
              </a:rPr>
              <a:t>Puedes</a:t>
            </a:r>
            <a:r>
              <a:rPr lang="en-US" b="1" dirty="0">
                <a:solidFill>
                  <a:prstClr val="white"/>
                </a:solidFill>
              </a:rPr>
              <a:t> </a:t>
            </a:r>
            <a:r>
              <a:rPr lang="en-US" b="1" dirty="0" err="1">
                <a:solidFill>
                  <a:prstClr val="white"/>
                </a:solidFill>
              </a:rPr>
              <a:t>Hacer</a:t>
            </a:r>
            <a:r>
              <a:rPr lang="en-US" b="1" dirty="0">
                <a:solidFill>
                  <a:prstClr val="white"/>
                </a:solidFill>
              </a:rPr>
              <a:t> </a:t>
            </a:r>
            <a:r>
              <a:rPr lang="en-US" b="1" dirty="0" err="1">
                <a:solidFill>
                  <a:prstClr val="white"/>
                </a:solidFill>
              </a:rPr>
              <a:t>Muchas</a:t>
            </a:r>
            <a:r>
              <a:rPr lang="en-US" b="1" dirty="0">
                <a:solidFill>
                  <a:prstClr val="white"/>
                </a:solidFill>
              </a:rPr>
              <a:t> </a:t>
            </a:r>
            <a:r>
              <a:rPr lang="en-US" b="1" dirty="0" err="1">
                <a:solidFill>
                  <a:prstClr val="white"/>
                </a:solidFill>
              </a:rPr>
              <a:t>Cosas</a:t>
            </a:r>
            <a:r>
              <a:rPr lang="en-US" b="1" dirty="0">
                <a:solidFill>
                  <a:prstClr val="white"/>
                </a:solidFill>
              </a:rPr>
              <a:t> </a:t>
            </a:r>
            <a:r>
              <a:rPr lang="en-US" b="1" dirty="0" err="1">
                <a:solidFill>
                  <a:prstClr val="white"/>
                </a:solidFill>
              </a:rPr>
              <a:t>Maravillosas</a:t>
            </a:r>
            <a:r>
              <a:rPr lang="en-US" b="1" dirty="0">
                <a:solidFill>
                  <a:prstClr val="white"/>
                </a:solidFill>
              </a:rPr>
              <a:t> Con </a:t>
            </a:r>
            <a:r>
              <a:rPr lang="en-US" b="1" dirty="0" err="1">
                <a:solidFill>
                  <a:prstClr val="white"/>
                </a:solidFill>
              </a:rPr>
              <a:t>Tu</a:t>
            </a:r>
            <a:r>
              <a:rPr lang="en-US" b="1" dirty="0">
                <a:solidFill>
                  <a:prstClr val="white"/>
                </a:solidFill>
              </a:rPr>
              <a:t> </a:t>
            </a:r>
            <a:r>
              <a:rPr lang="en-US" b="1" dirty="0" err="1">
                <a:solidFill>
                  <a:prstClr val="white"/>
                </a:solidFill>
              </a:rPr>
              <a:t>Cuerpo</a:t>
            </a:r>
            <a:r>
              <a:rPr lang="en-US" b="1" dirty="0">
                <a:solidFill>
                  <a:prstClr val="white"/>
                </a:solidFill>
              </a:rPr>
              <a:t>. 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7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Google Shape;1419;p17"/>
          <p:cNvSpPr txBox="1">
            <a:spLocks noGrp="1"/>
          </p:cNvSpPr>
          <p:nvPr>
            <p:ph type="body" idx="1"/>
          </p:nvPr>
        </p:nvSpPr>
        <p:spPr>
          <a:xfrm>
            <a:off x="1096377" y="1219200"/>
            <a:ext cx="3544800" cy="4825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54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Las Personas </a:t>
            </a:r>
            <a:r>
              <a:rPr lang="en-US" sz="54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Cuidan</a:t>
            </a:r>
            <a:r>
              <a:rPr lang="en-US" sz="54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54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Muy</a:t>
            </a:r>
            <a:r>
              <a:rPr lang="en-US" sz="54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Bien </a:t>
            </a:r>
            <a:r>
              <a:rPr lang="en-US" sz="54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las</a:t>
            </a:r>
            <a:r>
              <a:rPr lang="en-US" sz="54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54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Cosas</a:t>
            </a:r>
            <a:r>
              <a:rPr lang="en-US" sz="54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54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Especiales</a:t>
            </a:r>
            <a:r>
              <a:rPr lang="en-US" sz="5400" b="1" i="0" u="none" strike="noStrike" cap="none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4000" b="1" dirty="0"/>
          </a:p>
        </p:txBody>
      </p:sp>
      <p:sp>
        <p:nvSpPr>
          <p:cNvPr id="1420" name="Google Shape;1420;p17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6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1421" name="Google Shape;1421;p17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9ABF5B20-2B23-4866-8F3B-BC30247928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978" y="806824"/>
            <a:ext cx="5234636" cy="5248835"/>
          </a:xfrm>
        </p:spPr>
      </p:pic>
    </p:spTree>
    <p:extLst>
      <p:ext uri="{BB962C8B-B14F-4D97-AF65-F5344CB8AC3E}">
        <p14:creationId xmlns:p14="http://schemas.microsoft.com/office/powerpoint/2010/main" val="278097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xmlns="" id="{45AC3FF5-15EA-4DEB-9B4F-BCCBBC1FFE1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071" y="1827582"/>
            <a:ext cx="6095936" cy="4141659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D37E513-296A-4D45-B4CD-64CACB3E3A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07127" y="2263588"/>
            <a:ext cx="2989053" cy="3276600"/>
          </a:xfrm>
        </p:spPr>
        <p:txBody>
          <a:bodyPr anchor="ctr">
            <a:normAutofit fontScale="92500" lnSpcReduction="1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buSzTx/>
            </a:pPr>
            <a:r>
              <a:rPr lang="en-US" sz="6000" b="1" dirty="0" err="1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Puedes</a:t>
            </a:r>
            <a:r>
              <a:rPr lang="en-US" sz="60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Ayudar</a:t>
            </a:r>
            <a:r>
              <a:rPr lang="en-US" sz="60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Los </a:t>
            </a:r>
            <a:r>
              <a:rPr lang="en-US" sz="6000" b="1" dirty="0" err="1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Demás</a:t>
            </a:r>
            <a:r>
              <a:rPr lang="en-US" sz="60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2DF321-7A6E-481C-B5D1-7573F00EB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5DAD086-4DDA-4DD5-B251-44D4E4AB8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40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B4E08E76-EC9E-401E-ABD0-DE40CA5DD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prstClr val="white"/>
                </a:solidFill>
              </a:rPr>
              <a:t>Tu</a:t>
            </a:r>
            <a:r>
              <a:rPr lang="en-US" b="1" dirty="0">
                <a:solidFill>
                  <a:prstClr val="white"/>
                </a:solidFill>
              </a:rPr>
              <a:t> </a:t>
            </a:r>
            <a:r>
              <a:rPr lang="en-US" b="1" dirty="0" err="1">
                <a:solidFill>
                  <a:prstClr val="white"/>
                </a:solidFill>
              </a:rPr>
              <a:t>Puedes</a:t>
            </a:r>
            <a:r>
              <a:rPr lang="en-US" b="1" dirty="0">
                <a:solidFill>
                  <a:prstClr val="white"/>
                </a:solidFill>
              </a:rPr>
              <a:t> </a:t>
            </a:r>
            <a:r>
              <a:rPr lang="en-US" b="1" dirty="0" err="1">
                <a:solidFill>
                  <a:prstClr val="white"/>
                </a:solidFill>
              </a:rPr>
              <a:t>Hacer</a:t>
            </a:r>
            <a:r>
              <a:rPr lang="en-US" b="1" dirty="0">
                <a:solidFill>
                  <a:prstClr val="white"/>
                </a:solidFill>
              </a:rPr>
              <a:t> </a:t>
            </a:r>
            <a:r>
              <a:rPr lang="en-US" b="1" dirty="0" err="1">
                <a:solidFill>
                  <a:prstClr val="white"/>
                </a:solidFill>
              </a:rPr>
              <a:t>Muchas</a:t>
            </a:r>
            <a:r>
              <a:rPr lang="en-US" b="1" dirty="0">
                <a:solidFill>
                  <a:prstClr val="white"/>
                </a:solidFill>
              </a:rPr>
              <a:t> </a:t>
            </a:r>
            <a:r>
              <a:rPr lang="en-US" b="1" dirty="0" err="1">
                <a:solidFill>
                  <a:prstClr val="white"/>
                </a:solidFill>
              </a:rPr>
              <a:t>Cosas</a:t>
            </a:r>
            <a:r>
              <a:rPr lang="en-US" b="1" dirty="0">
                <a:solidFill>
                  <a:prstClr val="white"/>
                </a:solidFill>
              </a:rPr>
              <a:t> </a:t>
            </a:r>
            <a:r>
              <a:rPr lang="en-US" b="1" dirty="0" err="1">
                <a:solidFill>
                  <a:prstClr val="white"/>
                </a:solidFill>
              </a:rPr>
              <a:t>Maravillosas</a:t>
            </a:r>
            <a:r>
              <a:rPr lang="en-US" b="1" dirty="0">
                <a:solidFill>
                  <a:prstClr val="white"/>
                </a:solidFill>
              </a:rPr>
              <a:t> Con </a:t>
            </a:r>
            <a:r>
              <a:rPr lang="en-US" b="1" dirty="0" err="1">
                <a:solidFill>
                  <a:prstClr val="white"/>
                </a:solidFill>
              </a:rPr>
              <a:t>Tu</a:t>
            </a:r>
            <a:r>
              <a:rPr lang="en-US" b="1" dirty="0">
                <a:solidFill>
                  <a:prstClr val="white"/>
                </a:solidFill>
              </a:rPr>
              <a:t> </a:t>
            </a:r>
            <a:r>
              <a:rPr lang="en-US" b="1" dirty="0" err="1">
                <a:solidFill>
                  <a:prstClr val="white"/>
                </a:solidFill>
              </a:rPr>
              <a:t>Cuerpo</a:t>
            </a:r>
            <a:r>
              <a:rPr lang="en-US" b="1" dirty="0">
                <a:solidFill>
                  <a:prstClr val="white"/>
                </a:solidFill>
              </a:rPr>
              <a:t>. 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39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FD14E0C9-212B-4E41-80E7-D3FCA9E41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53E58526-A114-4ABF-9122-2E6560046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41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DE8B5EB-A319-4EA0-817C-EC0DFECBAC94}"/>
              </a:ext>
            </a:extLst>
          </p:cNvPr>
          <p:cNvSpPr txBox="1"/>
          <p:nvPr/>
        </p:nvSpPr>
        <p:spPr>
          <a:xfrm>
            <a:off x="619365" y="533400"/>
            <a:ext cx="4419600" cy="4745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Dios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Hizo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Una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Obra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Maravillosa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al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Hacerte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Especial- </a:t>
            </a:r>
          </a:p>
          <a:p>
            <a:pPr>
              <a:lnSpc>
                <a:spcPct val="90000"/>
              </a:lnSpc>
            </a:pP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40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4000" b="1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Cuerpo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>
              <a:lnSpc>
                <a:spcPct val="90000"/>
              </a:lnSpc>
            </a:pP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4000" b="1" u="sng" dirty="0">
                <a:latin typeface="Calibri" panose="020F0502020204030204" pitchFamily="34" charset="0"/>
                <a:cs typeface="Calibri" panose="020F0502020204030204" pitchFamily="34" charset="0"/>
              </a:rPr>
              <a:t>Tus </a:t>
            </a:r>
            <a:r>
              <a:rPr lang="en-US" sz="40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Sentimientos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</a:p>
          <a:p>
            <a:pPr>
              <a:lnSpc>
                <a:spcPct val="90000"/>
              </a:lnSpc>
            </a:pPr>
            <a:endParaRPr lang="en-US" sz="3600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40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4000" b="1" u="sng" dirty="0">
                <a:latin typeface="Calibri" panose="020F0502020204030204" pitchFamily="34" charset="0"/>
                <a:cs typeface="Calibri" panose="020F0502020204030204" pitchFamily="34" charset="0"/>
              </a:rPr>
              <a:t> Alma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322D33C-ABF9-4BDD-9F13-74BD56DC57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2" r="30769"/>
          <a:stretch/>
        </p:blipFill>
        <p:spPr>
          <a:xfrm>
            <a:off x="6780212" y="304800"/>
            <a:ext cx="4419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8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9" name="Google Shape;1749;p51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6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1750" name="Google Shape;1750;p51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42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1" name="Google Shape;1751;p51"/>
          <p:cNvSpPr txBox="1"/>
          <p:nvPr/>
        </p:nvSpPr>
        <p:spPr>
          <a:xfrm>
            <a:off x="916004" y="553730"/>
            <a:ext cx="4419600" cy="5150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90000"/>
              </a:lnSpc>
            </a:pPr>
            <a:r>
              <a:rPr lang="es-ES" sz="72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Nadie </a:t>
            </a:r>
            <a:endParaRPr lang="es-ES" sz="5400" dirty="0"/>
          </a:p>
          <a:p>
            <a:pPr lvl="0">
              <a:lnSpc>
                <a:spcPct val="90000"/>
              </a:lnSpc>
            </a:pPr>
            <a:r>
              <a:rPr lang="es-ES" sz="5400" b="1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Debería </a:t>
            </a:r>
            <a:r>
              <a:rPr lang="es-ES" sz="54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tratar de Lastimar Nunca </a:t>
            </a:r>
            <a:endParaRPr lang="es-ES" sz="5400" dirty="0"/>
          </a:p>
          <a:p>
            <a:pPr lvl="0">
              <a:lnSpc>
                <a:spcPct val="90000"/>
              </a:lnSpc>
            </a:pPr>
            <a:r>
              <a:rPr lang="es-ES" sz="5400" b="1" u="sng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Tus Sentimientos</a:t>
            </a:r>
            <a:r>
              <a:rPr lang="es-ES" sz="54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. </a:t>
            </a:r>
            <a:endParaRPr lang="es-ES" sz="5400"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FDB5093-ED32-4721-BF08-C08DB38A09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9829" y="304285"/>
            <a:ext cx="4419983" cy="594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92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9" name="Google Shape;1749;p51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6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1750" name="Google Shape;1750;p51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43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1" name="Google Shape;1751;p51"/>
          <p:cNvSpPr txBox="1"/>
          <p:nvPr/>
        </p:nvSpPr>
        <p:spPr>
          <a:xfrm>
            <a:off x="1064050" y="539931"/>
            <a:ext cx="4419600" cy="4362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90000"/>
              </a:lnSpc>
            </a:pPr>
            <a:r>
              <a:rPr lang="es-ES" sz="72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Nadie </a:t>
            </a:r>
            <a:endParaRPr lang="es-ES" sz="5400" b="1" dirty="0">
              <a:solidFill>
                <a:schemeClr val="lt1"/>
              </a:solidFill>
              <a:ea typeface="Calibri"/>
              <a:cs typeface="Calibri"/>
              <a:sym typeface="Calibri"/>
            </a:endParaRPr>
          </a:p>
          <a:p>
            <a:pPr lvl="0">
              <a:lnSpc>
                <a:spcPct val="90000"/>
              </a:lnSpc>
            </a:pPr>
            <a:r>
              <a:rPr lang="es-ES" sz="54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Debería  Tratar de Lastimar Nunca  </a:t>
            </a:r>
            <a:endParaRPr lang="es-ES" sz="5400" dirty="0"/>
          </a:p>
          <a:p>
            <a:pPr lvl="0">
              <a:lnSpc>
                <a:spcPct val="90000"/>
              </a:lnSpc>
            </a:pPr>
            <a:r>
              <a:rPr lang="es-ES" sz="5400" b="1" u="sng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Tu Alma</a:t>
            </a:r>
            <a:r>
              <a:rPr lang="es-ES" sz="54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. </a:t>
            </a:r>
            <a:endParaRPr lang="es-ES" sz="5400"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F76D542-335A-4B12-8340-E25A2780C1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0212" y="304285"/>
            <a:ext cx="4419983" cy="594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80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9" name="Google Shape;1749;p51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6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1750" name="Google Shape;1750;p51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44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1" name="Google Shape;1751;p51"/>
          <p:cNvSpPr txBox="1"/>
          <p:nvPr/>
        </p:nvSpPr>
        <p:spPr>
          <a:xfrm>
            <a:off x="1064050" y="1233000"/>
            <a:ext cx="4419600" cy="43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90000"/>
              </a:lnSpc>
            </a:pPr>
            <a:r>
              <a:rPr lang="es-ES" sz="72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Nadie </a:t>
            </a:r>
            <a:endParaRPr lang="es-ES" sz="5400" b="1" dirty="0">
              <a:solidFill>
                <a:schemeClr val="lt1"/>
              </a:solidFill>
              <a:ea typeface="Calibri"/>
              <a:cs typeface="Calibri"/>
              <a:sym typeface="Calibri"/>
            </a:endParaRPr>
          </a:p>
          <a:p>
            <a:pPr lvl="0">
              <a:lnSpc>
                <a:spcPct val="90000"/>
              </a:lnSpc>
            </a:pPr>
            <a:r>
              <a:rPr lang="es-ES" sz="54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Debería  Tratar de Lastimar Nunca  </a:t>
            </a:r>
            <a:endParaRPr lang="es-ES" sz="5400" dirty="0"/>
          </a:p>
          <a:p>
            <a:pPr lvl="0">
              <a:lnSpc>
                <a:spcPct val="90000"/>
              </a:lnSpc>
            </a:pPr>
            <a:r>
              <a:rPr lang="es-ES" sz="5400" b="1" u="sng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Tu Cuerpo</a:t>
            </a:r>
            <a:r>
              <a:rPr lang="es-ES" sz="54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. </a:t>
            </a:r>
            <a:r>
              <a:rPr lang="en-US" sz="40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C402322-5A36-4D5C-AB45-33611EA24C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9829" y="304285"/>
            <a:ext cx="4419983" cy="594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4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C67DFF-B5F4-4E27-9F91-E6BE67569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6308" y="444304"/>
            <a:ext cx="10287000" cy="1020762"/>
          </a:xfrm>
        </p:spPr>
        <p:txBody>
          <a:bodyPr/>
          <a:lstStyle/>
          <a:p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Hablemos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Cuerpo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Especial y </a:t>
            </a:r>
            <a:r>
              <a:rPr lang="en-US" sz="4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Sagrado</a:t>
            </a:r>
            <a:r>
              <a:rPr lang="en-US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C24D0E7-3389-4976-9053-695257771E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63225" y="2044054"/>
            <a:ext cx="3086100" cy="3505200"/>
          </a:xfrm>
        </p:spPr>
        <p:txBody>
          <a:bodyPr>
            <a:normAutofit/>
          </a:bodyPr>
          <a:lstStyle/>
          <a:p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Pones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Ropa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En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Cuerpo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, Para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Protejerlo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del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Clima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="" xmlns:a16="http://schemas.microsoft.com/office/drawing/2014/main" id="{4C41000B-467D-48BB-B27B-ACADCBE54E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728" y="2033650"/>
            <a:ext cx="5041732" cy="3781299"/>
          </a:xfrm>
        </p:spPr>
      </p:pic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5F4A79E-6C33-490E-BAA8-57B3DAF53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1D9BD20-1B55-41C7-839E-106C2FD23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63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C24D0E7-3389-4976-9053-695257771E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01021" y="2376574"/>
            <a:ext cx="3086100" cy="2642559"/>
          </a:xfrm>
        </p:spPr>
        <p:txBody>
          <a:bodyPr>
            <a:normAutofit/>
          </a:bodyPr>
          <a:lstStyle/>
          <a:p>
            <a:r>
              <a:rPr lang="en-US" sz="4000" dirty="0" smtClean="0"/>
              <a:t>¡</a:t>
            </a:r>
            <a:r>
              <a:rPr lang="en-US" sz="4000" dirty="0" err="1" smtClean="0"/>
              <a:t>También</a:t>
            </a:r>
            <a:r>
              <a:rPr lang="en-US" sz="4000" dirty="0" smtClean="0"/>
              <a:t> </a:t>
            </a:r>
            <a:r>
              <a:rPr lang="en-US" sz="4000" dirty="0" err="1" smtClean="0"/>
              <a:t>Te</a:t>
            </a:r>
            <a:r>
              <a:rPr lang="en-US" sz="4000" dirty="0" smtClean="0"/>
              <a:t> Pones </a:t>
            </a:r>
            <a:r>
              <a:rPr lang="en-US" sz="4000" dirty="0" err="1" smtClean="0"/>
              <a:t>Ropa</a:t>
            </a:r>
            <a:r>
              <a:rPr lang="en-US" sz="4000" dirty="0" smtClean="0"/>
              <a:t> </a:t>
            </a:r>
            <a:r>
              <a:rPr lang="en-US" sz="4000" dirty="0" err="1" smtClean="0"/>
              <a:t>Porque</a:t>
            </a:r>
            <a:r>
              <a:rPr lang="en-US" sz="4000" dirty="0" smtClean="0"/>
              <a:t> Se </a:t>
            </a:r>
            <a:r>
              <a:rPr lang="en-US" sz="4000" dirty="0" err="1" smtClean="0"/>
              <a:t>Ve</a:t>
            </a:r>
            <a:r>
              <a:rPr lang="en-US" sz="4000" dirty="0" smtClean="0"/>
              <a:t> Bien!</a:t>
            </a:r>
            <a:endParaRPr lang="en-US" sz="40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="" xmlns:a16="http://schemas.microsoft.com/office/drawing/2014/main" id="{4C41000B-467D-48BB-B27B-ACADCBE54E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728" y="2033650"/>
            <a:ext cx="5041732" cy="3781299"/>
          </a:xfrm>
        </p:spPr>
      </p:pic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5F4A79E-6C33-490E-BAA8-57B3DAF53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1D9BD20-1B55-41C7-839E-106C2FD23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46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F3D2C267-D81A-423B-8A03-C4A00F194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6308" y="444304"/>
            <a:ext cx="10287000" cy="1020762"/>
          </a:xfrm>
        </p:spPr>
        <p:txBody>
          <a:bodyPr/>
          <a:lstStyle/>
          <a:p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Hablemos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de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Cuerpo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Especial y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Sagrado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9510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C24D0E7-3389-4976-9053-695257771E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35837" y="2185633"/>
            <a:ext cx="3086100" cy="3505200"/>
          </a:xfrm>
        </p:spPr>
        <p:txBody>
          <a:bodyPr>
            <a:normAutofit fontScale="92500" lnSpcReduction="10000"/>
          </a:bodyPr>
          <a:lstStyle/>
          <a:p>
            <a:r>
              <a:rPr lang="en-US" sz="4000" dirty="0" err="1" smtClean="0"/>
              <a:t>Tu</a:t>
            </a:r>
            <a:r>
              <a:rPr lang="en-US" sz="4000" dirty="0" smtClean="0"/>
              <a:t> </a:t>
            </a:r>
            <a:r>
              <a:rPr lang="en-US" sz="4000" dirty="0" err="1" smtClean="0"/>
              <a:t>También</a:t>
            </a:r>
            <a:r>
              <a:rPr lang="en-US" sz="4000" dirty="0" smtClean="0"/>
              <a:t> </a:t>
            </a:r>
            <a:r>
              <a:rPr lang="en-US" sz="4000" dirty="0" err="1" smtClean="0"/>
              <a:t>Te</a:t>
            </a:r>
            <a:r>
              <a:rPr lang="en-US" sz="4000" dirty="0" smtClean="0"/>
              <a:t> Pones </a:t>
            </a:r>
            <a:r>
              <a:rPr lang="en-US" sz="4000" dirty="0" err="1" smtClean="0"/>
              <a:t>Ropa</a:t>
            </a:r>
            <a:r>
              <a:rPr lang="en-US" sz="4000" dirty="0" smtClean="0"/>
              <a:t>  En </a:t>
            </a:r>
            <a:r>
              <a:rPr lang="en-US" sz="4000" dirty="0" err="1" smtClean="0"/>
              <a:t>Tu</a:t>
            </a:r>
            <a:r>
              <a:rPr lang="en-US" sz="4000" dirty="0" smtClean="0"/>
              <a:t> </a:t>
            </a:r>
            <a:r>
              <a:rPr lang="en-US" sz="4000" dirty="0" err="1" smtClean="0"/>
              <a:t>Cuerpo</a:t>
            </a:r>
            <a:r>
              <a:rPr lang="en-US" sz="4000" dirty="0" smtClean="0"/>
              <a:t> Para </a:t>
            </a:r>
            <a:r>
              <a:rPr lang="en-US" sz="4000" dirty="0" err="1" smtClean="0"/>
              <a:t>Cubrir</a:t>
            </a:r>
            <a:r>
              <a:rPr lang="en-US" sz="4000" dirty="0" smtClean="0"/>
              <a:t> Las </a:t>
            </a:r>
            <a:r>
              <a:rPr lang="en-US" sz="4000" dirty="0" err="1" smtClean="0"/>
              <a:t>Partes</a:t>
            </a:r>
            <a:r>
              <a:rPr lang="en-US" sz="4000" dirty="0" smtClean="0"/>
              <a:t> </a:t>
            </a:r>
            <a:r>
              <a:rPr lang="en-US" sz="4000" dirty="0" err="1" smtClean="0"/>
              <a:t>Más</a:t>
            </a:r>
            <a:r>
              <a:rPr lang="en-US" sz="4000" dirty="0" smtClean="0"/>
              <a:t> </a:t>
            </a:r>
            <a:r>
              <a:rPr lang="en-US" sz="4000" dirty="0" err="1" smtClean="0"/>
              <a:t>Privadas</a:t>
            </a:r>
            <a:r>
              <a:rPr lang="en-US" sz="4000" dirty="0" smtClean="0"/>
              <a:t> De </a:t>
            </a:r>
            <a:r>
              <a:rPr lang="en-US" sz="4000" dirty="0" err="1" smtClean="0"/>
              <a:t>Tu</a:t>
            </a:r>
            <a:r>
              <a:rPr lang="en-US" sz="4000" dirty="0" smtClean="0"/>
              <a:t> </a:t>
            </a:r>
            <a:r>
              <a:rPr lang="en-US" sz="4000" dirty="0" err="1" smtClean="0"/>
              <a:t>Cuerpo</a:t>
            </a:r>
            <a:r>
              <a:rPr lang="en-US" sz="4000" dirty="0" smtClean="0"/>
              <a:t>.</a:t>
            </a:r>
            <a:endParaRPr lang="en-US" sz="40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="" xmlns:a16="http://schemas.microsoft.com/office/drawing/2014/main" id="{4C41000B-467D-48BB-B27B-ACADCBE54E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728" y="2033650"/>
            <a:ext cx="5041732" cy="3781299"/>
          </a:xfrm>
        </p:spPr>
      </p:pic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5F4A79E-6C33-490E-BAA8-57B3DAF53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1D9BD20-1B55-41C7-839E-106C2FD23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47</a:t>
            </a:fld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="" xmlns:a16="http://schemas.microsoft.com/office/drawing/2014/main" id="{986019AA-5B27-4BF3-9ED3-E94E6FFD2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6308" y="444304"/>
            <a:ext cx="10287000" cy="1020762"/>
          </a:xfrm>
        </p:spPr>
        <p:txBody>
          <a:bodyPr/>
          <a:lstStyle/>
          <a:p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Hablemos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Cuerpo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Especial y </a:t>
            </a:r>
            <a:r>
              <a:rPr lang="en-US" sz="4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Sagrado</a:t>
            </a:r>
            <a:r>
              <a:rPr lang="en-US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21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C24D0E7-3389-4976-9053-695257771E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47229" y="2001581"/>
            <a:ext cx="3086100" cy="3505200"/>
          </a:xfrm>
        </p:spPr>
        <p:txBody>
          <a:bodyPr>
            <a:normAutofit lnSpcReduction="10000"/>
          </a:bodyPr>
          <a:lstStyle/>
          <a:p>
            <a:r>
              <a:rPr lang="en-US" sz="4000" dirty="0"/>
              <a:t>Este Niño y Niña No </a:t>
            </a:r>
            <a:r>
              <a:rPr lang="en-US" sz="4000" dirty="0" err="1"/>
              <a:t>Están</a:t>
            </a:r>
            <a:r>
              <a:rPr lang="en-US" sz="4000" dirty="0"/>
              <a:t> </a:t>
            </a:r>
            <a:r>
              <a:rPr lang="en-US" sz="4000" dirty="0" err="1"/>
              <a:t>Vestidos</a:t>
            </a:r>
            <a:r>
              <a:rPr lang="en-US" sz="4000" dirty="0"/>
              <a:t> Para </a:t>
            </a:r>
            <a:r>
              <a:rPr lang="en-US" sz="4000" dirty="0" err="1"/>
              <a:t>Ir</a:t>
            </a:r>
            <a:r>
              <a:rPr lang="en-US" sz="4000" dirty="0"/>
              <a:t> a la </a:t>
            </a:r>
            <a:r>
              <a:rPr lang="en-US" sz="4000" dirty="0" err="1"/>
              <a:t>Escuela</a:t>
            </a:r>
            <a:r>
              <a:rPr lang="en-US" sz="4000" dirty="0"/>
              <a:t>. </a:t>
            </a:r>
          </a:p>
          <a:p>
            <a:r>
              <a:rPr lang="en-US" sz="4000" dirty="0"/>
              <a:t> </a:t>
            </a:r>
            <a:endParaRPr lang="en-US" sz="4000" b="1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="" xmlns:a16="http://schemas.microsoft.com/office/drawing/2014/main" id="{4C41000B-467D-48BB-B27B-ACADCBE54E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212" y="1981200"/>
            <a:ext cx="2431527" cy="3781299"/>
          </a:xfrm>
        </p:spPr>
      </p:pic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5F4A79E-6C33-490E-BAA8-57B3DAF53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1D9BD20-1B55-41C7-839E-106C2FD23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48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6644DE9-0640-4884-9704-6AD01A5D72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994" y="1981199"/>
            <a:ext cx="2544418" cy="376748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="" xmlns:a16="http://schemas.microsoft.com/office/drawing/2014/main" id="{74AFD36B-FAA2-4382-BF9E-C33E75A0D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6308" y="444304"/>
            <a:ext cx="10287000" cy="1020762"/>
          </a:xfrm>
        </p:spPr>
        <p:txBody>
          <a:bodyPr/>
          <a:lstStyle/>
          <a:p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Hablemos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Cuerpo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Especial y </a:t>
            </a:r>
            <a:r>
              <a:rPr lang="en-US" sz="4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Sagrado</a:t>
            </a:r>
            <a:r>
              <a:rPr lang="en-US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35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C24D0E7-3389-4976-9053-695257771E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0611" y="2234703"/>
            <a:ext cx="3086100" cy="2581873"/>
          </a:xfrm>
        </p:spPr>
        <p:txBody>
          <a:bodyPr>
            <a:normAutofit/>
          </a:bodyPr>
          <a:lstStyle/>
          <a:p>
            <a:r>
              <a:rPr lang="en-US" sz="3600" dirty="0" smtClean="0">
                <a:cs typeface="Calibri" panose="020F0502020204030204" pitchFamily="34" charset="0"/>
              </a:rPr>
              <a:t>No </a:t>
            </a:r>
            <a:r>
              <a:rPr lang="en-US" sz="3600" dirty="0" err="1" smtClean="0">
                <a:cs typeface="Calibri" panose="020F0502020204030204" pitchFamily="34" charset="0"/>
              </a:rPr>
              <a:t>Están</a:t>
            </a:r>
            <a:r>
              <a:rPr lang="en-US" sz="3600" dirty="0" smtClean="0">
                <a:cs typeface="Calibri" panose="020F0502020204030204" pitchFamily="34" charset="0"/>
              </a:rPr>
              <a:t> </a:t>
            </a:r>
            <a:r>
              <a:rPr lang="en-US" sz="3600" dirty="0" err="1">
                <a:cs typeface="Calibri" panose="020F0502020204030204" pitchFamily="34" charset="0"/>
              </a:rPr>
              <a:t>V</a:t>
            </a:r>
            <a:r>
              <a:rPr lang="en-US" sz="3600" dirty="0" err="1" smtClean="0">
                <a:cs typeface="Calibri" panose="020F0502020204030204" pitchFamily="34" charset="0"/>
              </a:rPr>
              <a:t>estidos</a:t>
            </a:r>
            <a:r>
              <a:rPr lang="en-US" sz="3600" dirty="0" smtClean="0">
                <a:cs typeface="Calibri" panose="020F0502020204030204" pitchFamily="34" charset="0"/>
              </a:rPr>
              <a:t> Para </a:t>
            </a:r>
            <a:r>
              <a:rPr lang="en-US" sz="3600" dirty="0" err="1" smtClean="0">
                <a:cs typeface="Calibri" panose="020F0502020204030204" pitchFamily="34" charset="0"/>
              </a:rPr>
              <a:t>Salir</a:t>
            </a:r>
            <a:r>
              <a:rPr lang="en-US" sz="3600" dirty="0" smtClean="0">
                <a:cs typeface="Calibri" panose="020F0502020204030204" pitchFamily="34" charset="0"/>
              </a:rPr>
              <a:t> Con </a:t>
            </a:r>
            <a:r>
              <a:rPr lang="en-US" sz="3600" dirty="0" err="1" smtClean="0">
                <a:cs typeface="Calibri" panose="020F0502020204030204" pitchFamily="34" charset="0"/>
              </a:rPr>
              <a:t>Sus</a:t>
            </a:r>
            <a:r>
              <a:rPr lang="en-US" sz="3600" dirty="0" smtClean="0">
                <a:cs typeface="Calibri" panose="020F0502020204030204" pitchFamily="34" charset="0"/>
              </a:rPr>
              <a:t> Amigos.</a:t>
            </a:r>
            <a:r>
              <a:rPr lang="en-US" sz="3600" dirty="0">
                <a:cs typeface="Calibri" panose="020F0502020204030204" pitchFamily="34" charset="0"/>
              </a:rPr>
              <a:t> </a:t>
            </a:r>
            <a:endParaRPr lang="en-US" sz="3600" b="1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5F4A79E-6C33-490E-BAA8-57B3DAF53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1D9BD20-1B55-41C7-839E-106C2FD23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49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="" xmlns:a16="http://schemas.microsoft.com/office/drawing/2014/main" id="{54637D26-5CD4-4D4B-800A-BF86793BB2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40783" y="2034376"/>
            <a:ext cx="5407621" cy="377984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="" xmlns:a16="http://schemas.microsoft.com/office/drawing/2014/main" id="{61254560-B51A-4F20-B19A-BA0FC8B2A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736" y="443953"/>
            <a:ext cx="10287000" cy="1020762"/>
          </a:xfrm>
        </p:spPr>
        <p:txBody>
          <a:bodyPr/>
          <a:lstStyle/>
          <a:p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Hablemos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Cuerpo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Especial y </a:t>
            </a:r>
            <a:r>
              <a:rPr lang="en-US" sz="4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Sagrado</a:t>
            </a:r>
            <a:r>
              <a:rPr lang="en-US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2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" name="Google Shape;1404;p15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 dirty="0"/>
          </a:p>
        </p:txBody>
      </p:sp>
      <p:sp>
        <p:nvSpPr>
          <p:cNvPr id="1405" name="Google Shape;1405;p1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72FBC92-8F97-4227-9FC0-2AD3C27157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212" y="590550"/>
            <a:ext cx="5791200" cy="5538187"/>
          </a:xfrm>
          <a:prstGeom prst="rect">
            <a:avLst/>
          </a:prstGeom>
        </p:spPr>
      </p:pic>
      <p:sp>
        <p:nvSpPr>
          <p:cNvPr id="1403" name="Google Shape;1403;p15"/>
          <p:cNvSpPr txBox="1">
            <a:spLocks noGrp="1"/>
          </p:cNvSpPr>
          <p:nvPr>
            <p:ph type="body" idx="4294967295"/>
          </p:nvPr>
        </p:nvSpPr>
        <p:spPr>
          <a:xfrm>
            <a:off x="794768" y="1066801"/>
            <a:ext cx="4648200" cy="3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3600"/>
              <a:buNone/>
            </a:pPr>
            <a:r>
              <a:rPr lang="es-ES" sz="54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Las Personas Cuidan Muy Bien </a:t>
            </a:r>
            <a:r>
              <a:rPr lang="es-ES" sz="5400" b="1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Las </a:t>
            </a:r>
            <a:r>
              <a:rPr lang="es-ES" sz="54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Cosas Especiales.</a:t>
            </a:r>
            <a:endParaRPr lang="es-ES" sz="40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endParaRPr sz="40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6CD052-A854-4F15-A083-84C315CF7C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212" y="2438400"/>
            <a:ext cx="21336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73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C24D0E7-3389-4976-9053-695257771E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6449" y="1828800"/>
            <a:ext cx="3354872" cy="3682739"/>
          </a:xfrm>
        </p:spPr>
        <p:txBody>
          <a:bodyPr>
            <a:normAutofit/>
          </a:bodyPr>
          <a:lstStyle/>
          <a:p>
            <a:r>
              <a:rPr lang="en-US" sz="4000" dirty="0" err="1" smtClean="0"/>
              <a:t>Pero</a:t>
            </a:r>
            <a:r>
              <a:rPr lang="en-US" sz="4000" dirty="0" smtClean="0"/>
              <a:t> </a:t>
            </a:r>
            <a:r>
              <a:rPr lang="en-US" sz="4000" dirty="0" err="1" smtClean="0"/>
              <a:t>Sus</a:t>
            </a:r>
            <a:r>
              <a:rPr lang="en-US" sz="4000" dirty="0" smtClean="0"/>
              <a:t> </a:t>
            </a:r>
            <a:r>
              <a:rPr lang="en-US" sz="4000" dirty="0" err="1" smtClean="0"/>
              <a:t>Ropas</a:t>
            </a:r>
            <a:r>
              <a:rPr lang="en-US" sz="4000" dirty="0" smtClean="0"/>
              <a:t> </a:t>
            </a:r>
            <a:r>
              <a:rPr lang="en-US" sz="4000" dirty="0" err="1" smtClean="0"/>
              <a:t>Aún</a:t>
            </a:r>
            <a:r>
              <a:rPr lang="en-US" sz="4000" dirty="0" smtClean="0"/>
              <a:t> </a:t>
            </a:r>
            <a:r>
              <a:rPr lang="en-US" sz="4000" dirty="0" err="1" smtClean="0"/>
              <a:t>Cubren</a:t>
            </a:r>
            <a:r>
              <a:rPr lang="en-US" sz="4000" dirty="0" smtClean="0"/>
              <a:t> Las </a:t>
            </a:r>
            <a:r>
              <a:rPr lang="en-US" sz="4000" dirty="0" err="1" smtClean="0"/>
              <a:t>Partes</a:t>
            </a:r>
            <a:r>
              <a:rPr lang="en-US" sz="4000" dirty="0" smtClean="0"/>
              <a:t> </a:t>
            </a:r>
            <a:r>
              <a:rPr lang="en-US" sz="4000" dirty="0" err="1" smtClean="0"/>
              <a:t>Más</a:t>
            </a:r>
            <a:r>
              <a:rPr lang="en-US" sz="4000" dirty="0" smtClean="0"/>
              <a:t> </a:t>
            </a:r>
            <a:r>
              <a:rPr lang="en-US" sz="4000" dirty="0" err="1" smtClean="0"/>
              <a:t>Especiales</a:t>
            </a:r>
            <a:r>
              <a:rPr lang="en-US" sz="4000" dirty="0" smtClean="0"/>
              <a:t> Y </a:t>
            </a:r>
            <a:r>
              <a:rPr lang="en-US" sz="4000" dirty="0" err="1" smtClean="0"/>
              <a:t>Privadas</a:t>
            </a:r>
            <a:r>
              <a:rPr lang="en-US" sz="4000" dirty="0" smtClean="0"/>
              <a:t> de </a:t>
            </a:r>
            <a:r>
              <a:rPr lang="en-US" sz="4000" dirty="0" err="1" smtClean="0"/>
              <a:t>Sus</a:t>
            </a:r>
            <a:r>
              <a:rPr lang="en-US" sz="4000" dirty="0" smtClean="0"/>
              <a:t> </a:t>
            </a:r>
            <a:r>
              <a:rPr lang="en-US" sz="4000" dirty="0" err="1" smtClean="0"/>
              <a:t>Cuerpos</a:t>
            </a:r>
            <a:r>
              <a:rPr lang="en-US" sz="4000" dirty="0" smtClean="0"/>
              <a:t>. 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5F4A79E-6C33-490E-BAA8-57B3DAF53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1D9BD20-1B55-41C7-839E-106C2FD23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50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="" xmlns:a16="http://schemas.microsoft.com/office/drawing/2014/main" id="{B6F4543A-FBEF-4E86-B201-0D8C639854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40783" y="2034376"/>
            <a:ext cx="5407621" cy="377984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="" xmlns:a16="http://schemas.microsoft.com/office/drawing/2014/main" id="{265AE53F-444C-4B72-9149-EE75E57E1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904" y="427037"/>
            <a:ext cx="10287000" cy="1020762"/>
          </a:xfrm>
        </p:spPr>
        <p:txBody>
          <a:bodyPr/>
          <a:lstStyle/>
          <a:p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Hablemos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Cuerpo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Especial y </a:t>
            </a:r>
            <a:r>
              <a:rPr lang="en-US" sz="4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Sagrado</a:t>
            </a:r>
            <a:r>
              <a:rPr lang="en-US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23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C24D0E7-3389-4976-9053-695257771E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0297" y="1413621"/>
            <a:ext cx="4241074" cy="2099431"/>
          </a:xfrm>
        </p:spPr>
        <p:txBody>
          <a:bodyPr>
            <a:noAutofit/>
          </a:bodyPr>
          <a:lstStyle/>
          <a:p>
            <a:r>
              <a:rPr lang="en-US" sz="2800" dirty="0"/>
              <a:t>Las Personas </a:t>
            </a:r>
            <a:r>
              <a:rPr lang="en-US" sz="2800" dirty="0" err="1"/>
              <a:t>Que</a:t>
            </a:r>
            <a:r>
              <a:rPr lang="en-US" sz="2800" dirty="0"/>
              <a:t> </a:t>
            </a:r>
            <a:r>
              <a:rPr lang="en-US" sz="2800" dirty="0" err="1"/>
              <a:t>Te</a:t>
            </a:r>
            <a:r>
              <a:rPr lang="en-US" sz="2800" dirty="0"/>
              <a:t> </a:t>
            </a:r>
            <a:r>
              <a:rPr lang="en-US" sz="2800" dirty="0" err="1"/>
              <a:t>Aman</a:t>
            </a:r>
            <a:r>
              <a:rPr lang="en-US" sz="2800" dirty="0"/>
              <a:t> </a:t>
            </a:r>
            <a:r>
              <a:rPr lang="en-US" sz="2800" dirty="0" err="1"/>
              <a:t>Quieren</a:t>
            </a:r>
            <a:r>
              <a:rPr lang="en-US" sz="2800" dirty="0"/>
              <a:t> </a:t>
            </a:r>
            <a:r>
              <a:rPr lang="en-US" sz="2800" dirty="0" err="1"/>
              <a:t>Que</a:t>
            </a:r>
            <a:r>
              <a:rPr lang="en-US" sz="2800" dirty="0"/>
              <a:t> Las </a:t>
            </a:r>
            <a:r>
              <a:rPr lang="en-US" sz="2800" dirty="0" err="1"/>
              <a:t>Partes</a:t>
            </a:r>
            <a:r>
              <a:rPr lang="en-US" sz="2800" dirty="0"/>
              <a:t> </a:t>
            </a:r>
            <a:r>
              <a:rPr lang="en-US" sz="2800" dirty="0" err="1"/>
              <a:t>Privadas</a:t>
            </a:r>
            <a:r>
              <a:rPr lang="en-US" sz="2800" dirty="0"/>
              <a:t> De </a:t>
            </a:r>
            <a:r>
              <a:rPr lang="en-US" sz="2800" dirty="0" err="1"/>
              <a:t>Tu</a:t>
            </a:r>
            <a:r>
              <a:rPr lang="en-US" sz="2800" dirty="0"/>
              <a:t> </a:t>
            </a:r>
            <a:r>
              <a:rPr lang="en-US" sz="2800" dirty="0" err="1"/>
              <a:t>Cuerpo</a:t>
            </a:r>
            <a:r>
              <a:rPr lang="en-US" sz="2800" dirty="0"/>
              <a:t> </a:t>
            </a:r>
            <a:r>
              <a:rPr lang="en-US" sz="2800" dirty="0" err="1"/>
              <a:t>Estén</a:t>
            </a:r>
            <a:r>
              <a:rPr lang="en-US" sz="2800" dirty="0"/>
              <a:t> </a:t>
            </a:r>
            <a:r>
              <a:rPr lang="en-US" sz="2800" dirty="0" err="1"/>
              <a:t>Seguras</a:t>
            </a:r>
            <a:r>
              <a:rPr lang="en-US" sz="2800" dirty="0"/>
              <a:t> y Sean </a:t>
            </a:r>
            <a:r>
              <a:rPr lang="en-US" sz="2800" dirty="0" err="1"/>
              <a:t>Respetadas</a:t>
            </a:r>
            <a:r>
              <a:rPr lang="en-US" sz="2800" dirty="0"/>
              <a:t>.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5F4A79E-6C33-490E-BAA8-57B3DAF53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1D9BD20-1B55-41C7-839E-106C2FD23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51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A93930A-4ABB-4073-85F3-FD834A51290B}"/>
              </a:ext>
            </a:extLst>
          </p:cNvPr>
          <p:cNvSpPr txBox="1"/>
          <p:nvPr/>
        </p:nvSpPr>
        <p:spPr>
          <a:xfrm>
            <a:off x="200297" y="3733800"/>
            <a:ext cx="4241074" cy="275152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dirty="0" smtClean="0"/>
              <a:t>TÚ </a:t>
            </a:r>
            <a:r>
              <a:rPr lang="en-US" sz="3200" dirty="0" err="1" smtClean="0"/>
              <a:t>Tienes</a:t>
            </a:r>
            <a:r>
              <a:rPr lang="en-US" sz="3200" dirty="0" smtClean="0"/>
              <a:t> El </a:t>
            </a:r>
            <a:r>
              <a:rPr lang="en-US" sz="3200" dirty="0" err="1" smtClean="0"/>
              <a:t>Derecho</a:t>
            </a:r>
            <a:r>
              <a:rPr lang="en-US" sz="3200" dirty="0" smtClean="0"/>
              <a:t> de </a:t>
            </a:r>
            <a:r>
              <a:rPr lang="en-US" sz="3200" dirty="0" err="1" smtClean="0"/>
              <a:t>Asegurarte</a:t>
            </a:r>
            <a:r>
              <a:rPr lang="en-US" sz="3200" dirty="0" smtClean="0"/>
              <a:t> </a:t>
            </a:r>
            <a:r>
              <a:rPr lang="en-US" sz="3200" dirty="0" err="1" smtClean="0"/>
              <a:t>Que</a:t>
            </a:r>
            <a:r>
              <a:rPr lang="en-US" sz="3200" dirty="0" smtClean="0"/>
              <a:t> TU </a:t>
            </a:r>
            <a:r>
              <a:rPr lang="en-US" sz="3200" dirty="0" err="1" smtClean="0"/>
              <a:t>Cuerpo</a:t>
            </a:r>
            <a:r>
              <a:rPr lang="en-US" sz="3200" dirty="0" smtClean="0"/>
              <a:t> y TUS </a:t>
            </a:r>
            <a:r>
              <a:rPr lang="en-US" sz="3200" dirty="0" err="1" smtClean="0"/>
              <a:t>Partes</a:t>
            </a:r>
            <a:r>
              <a:rPr lang="en-US" sz="3200" dirty="0" smtClean="0"/>
              <a:t> </a:t>
            </a:r>
            <a:r>
              <a:rPr lang="en-US" sz="3200" dirty="0" err="1"/>
              <a:t>P</a:t>
            </a:r>
            <a:r>
              <a:rPr lang="en-US" sz="3200" dirty="0" err="1" smtClean="0"/>
              <a:t>rivadas</a:t>
            </a:r>
            <a:r>
              <a:rPr lang="en-US" sz="3200" dirty="0" smtClean="0"/>
              <a:t> Del </a:t>
            </a:r>
            <a:r>
              <a:rPr lang="en-US" sz="3200" dirty="0" err="1" smtClean="0"/>
              <a:t>Cuerpo</a:t>
            </a:r>
            <a:r>
              <a:rPr lang="en-US" sz="3200" dirty="0" smtClean="0"/>
              <a:t> </a:t>
            </a:r>
            <a:r>
              <a:rPr lang="en-US" sz="3200" dirty="0" err="1" smtClean="0"/>
              <a:t>Estén</a:t>
            </a:r>
            <a:r>
              <a:rPr lang="en-US" sz="3200" dirty="0" smtClean="0"/>
              <a:t> </a:t>
            </a:r>
            <a:r>
              <a:rPr lang="en-US" sz="3200" dirty="0" err="1" smtClean="0"/>
              <a:t>Seguras</a:t>
            </a:r>
            <a:r>
              <a:rPr lang="en-US" sz="3200" dirty="0" smtClean="0"/>
              <a:t> y Sean </a:t>
            </a:r>
            <a:r>
              <a:rPr lang="en-US" sz="3200" dirty="0" err="1" smtClean="0"/>
              <a:t>Respetadas</a:t>
            </a:r>
            <a:r>
              <a:rPr lang="en-US" sz="3200" dirty="0" smtClean="0"/>
              <a:t>.</a:t>
            </a:r>
            <a:endParaRPr lang="en-US" sz="2800" dirty="0">
              <a:cs typeface="Calibri"/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="" xmlns:a16="http://schemas.microsoft.com/office/drawing/2014/main" id="{B4419C95-AE78-4741-AEE0-61E240AA38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40783" y="2034376"/>
            <a:ext cx="5407621" cy="377984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="" xmlns:a16="http://schemas.microsoft.com/office/drawing/2014/main" id="{FE47AB99-08AA-4518-8422-AD79CF607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7009" y="392859"/>
            <a:ext cx="10287000" cy="1020762"/>
          </a:xfrm>
        </p:spPr>
        <p:txBody>
          <a:bodyPr/>
          <a:lstStyle/>
          <a:p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Hablemos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Cuerpo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Especial y </a:t>
            </a:r>
            <a:r>
              <a:rPr lang="en-US" sz="4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Sagrado</a:t>
            </a:r>
            <a:r>
              <a:rPr lang="en-US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95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C24D0E7-3389-4976-9053-695257771E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0223" y="1682814"/>
            <a:ext cx="3505200" cy="4489386"/>
          </a:xfrm>
        </p:spPr>
        <p:txBody>
          <a:bodyPr>
            <a:normAutofit lnSpcReduction="10000"/>
          </a:bodyPr>
          <a:lstStyle/>
          <a:p>
            <a:r>
              <a:rPr lang="en-US" sz="3600" dirty="0" smtClean="0"/>
              <a:t>Hay Mucho </a:t>
            </a:r>
            <a:r>
              <a:rPr lang="en-US" sz="3600" dirty="0" err="1" smtClean="0"/>
              <a:t>Que</a:t>
            </a:r>
            <a:r>
              <a:rPr lang="en-US" sz="3600" dirty="0" smtClean="0"/>
              <a:t> </a:t>
            </a:r>
            <a:r>
              <a:rPr lang="en-US" sz="3600" dirty="0" err="1" smtClean="0"/>
              <a:t>Puedes</a:t>
            </a:r>
            <a:r>
              <a:rPr lang="en-US" sz="3600" dirty="0" smtClean="0"/>
              <a:t> </a:t>
            </a:r>
            <a:r>
              <a:rPr lang="en-US" sz="3600" dirty="0" err="1" smtClean="0"/>
              <a:t>Hacer</a:t>
            </a:r>
            <a:r>
              <a:rPr lang="en-US" sz="3600" dirty="0" smtClean="0"/>
              <a:t> Para </a:t>
            </a:r>
            <a:r>
              <a:rPr lang="en-US" sz="3600" dirty="0" err="1" smtClean="0"/>
              <a:t>Asegurar</a:t>
            </a:r>
            <a:r>
              <a:rPr lang="en-US" sz="3600" dirty="0" smtClean="0"/>
              <a:t> </a:t>
            </a:r>
            <a:r>
              <a:rPr lang="en-US" sz="3600" dirty="0" err="1" smtClean="0"/>
              <a:t>Que</a:t>
            </a:r>
            <a:r>
              <a:rPr lang="en-US" sz="3600" dirty="0" smtClean="0"/>
              <a:t> </a:t>
            </a:r>
            <a:r>
              <a:rPr lang="en-US" sz="3600" dirty="0" err="1" smtClean="0"/>
              <a:t>Tu</a:t>
            </a:r>
            <a:r>
              <a:rPr lang="en-US" sz="3600" dirty="0" smtClean="0"/>
              <a:t> </a:t>
            </a:r>
            <a:r>
              <a:rPr lang="en-US" sz="3600" dirty="0" err="1" smtClean="0"/>
              <a:t>Cuerpo</a:t>
            </a:r>
            <a:r>
              <a:rPr lang="en-US" sz="3600" dirty="0" smtClean="0"/>
              <a:t> Y Las </a:t>
            </a:r>
            <a:r>
              <a:rPr lang="en-US" sz="3600" dirty="0" err="1" smtClean="0"/>
              <a:t>Partes</a:t>
            </a:r>
            <a:r>
              <a:rPr lang="en-US" sz="3600" dirty="0" smtClean="0"/>
              <a:t> </a:t>
            </a:r>
            <a:r>
              <a:rPr lang="en-US" sz="3600" dirty="0" err="1" smtClean="0"/>
              <a:t>Privadas</a:t>
            </a:r>
            <a:r>
              <a:rPr lang="en-US" sz="3600" dirty="0" smtClean="0"/>
              <a:t> De </a:t>
            </a:r>
            <a:r>
              <a:rPr lang="en-US" sz="3600" dirty="0" err="1" smtClean="0"/>
              <a:t>Tu</a:t>
            </a:r>
            <a:r>
              <a:rPr lang="en-US" sz="3600" dirty="0" smtClean="0"/>
              <a:t> </a:t>
            </a:r>
            <a:r>
              <a:rPr lang="en-US" sz="3600" dirty="0" err="1" smtClean="0"/>
              <a:t>Cuerpo</a:t>
            </a:r>
            <a:r>
              <a:rPr lang="en-US" sz="3600" dirty="0" smtClean="0"/>
              <a:t> </a:t>
            </a:r>
            <a:r>
              <a:rPr lang="en-US" sz="3600" dirty="0" err="1" smtClean="0"/>
              <a:t>Estén</a:t>
            </a:r>
            <a:r>
              <a:rPr lang="en-US" sz="3600" dirty="0"/>
              <a:t> </a:t>
            </a:r>
            <a:endParaRPr lang="en-US" sz="3600" dirty="0">
              <a:cs typeface="Calibri"/>
            </a:endParaRPr>
          </a:p>
          <a:p>
            <a:r>
              <a:rPr lang="en-US" sz="3600" u="sng" dirty="0" err="1" smtClean="0"/>
              <a:t>Seguras</a:t>
            </a:r>
            <a:r>
              <a:rPr lang="en-US" sz="3600" dirty="0"/>
              <a:t> </a:t>
            </a:r>
            <a:r>
              <a:rPr lang="en-US" sz="3600" u="sng" dirty="0" smtClean="0"/>
              <a:t>y Sean </a:t>
            </a:r>
            <a:endParaRPr lang="en-US" sz="3600" u="sng" dirty="0">
              <a:cs typeface="Calibri"/>
            </a:endParaRPr>
          </a:p>
          <a:p>
            <a:r>
              <a:rPr lang="en-US" sz="3600" u="sng" dirty="0" err="1" smtClean="0"/>
              <a:t>Respetadas</a:t>
            </a:r>
            <a:r>
              <a:rPr lang="en-US" sz="3600" dirty="0" smtClean="0"/>
              <a:t>.</a:t>
            </a:r>
            <a:endParaRPr lang="en-US" sz="3600" dirty="0">
              <a:cs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5F4A79E-6C33-490E-BAA8-57B3DAF53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1D9BD20-1B55-41C7-839E-106C2FD23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52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="" xmlns:a16="http://schemas.microsoft.com/office/drawing/2014/main" id="{0BC94C1E-FEDE-4C19-8785-CBE5F308B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40783" y="2034376"/>
            <a:ext cx="5407621" cy="377984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="" xmlns:a16="http://schemas.microsoft.com/office/drawing/2014/main" id="{7B10F450-08B6-4AD9-B751-FF9DB34C3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6308" y="472620"/>
            <a:ext cx="10287000" cy="1020762"/>
          </a:xfrm>
        </p:spPr>
        <p:txBody>
          <a:bodyPr/>
          <a:lstStyle/>
          <a:p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Hablemos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Cuerpo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Especial y </a:t>
            </a:r>
            <a:r>
              <a:rPr lang="en-US" sz="4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Sagrado</a:t>
            </a:r>
            <a:r>
              <a:rPr lang="en-US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83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C444B38-0716-4F56-AACF-B7F3ED59C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err="1" smtClean="0"/>
              <a:t>Tú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Puedes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Decir</a:t>
            </a:r>
            <a:r>
              <a:rPr lang="en-US" sz="5400" b="1" dirty="0" smtClean="0"/>
              <a:t>: </a:t>
            </a:r>
            <a:endParaRPr lang="en-US" sz="5400" b="1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F9C9E3F-61A8-4AA5-A395-C9A242846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2C4D44D-F05D-4ED2-AAE9-DBE1E67AF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53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95273F22-8C47-4836-B139-B1BE1169D7FE}"/>
              </a:ext>
            </a:extLst>
          </p:cNvPr>
          <p:cNvGrpSpPr/>
          <p:nvPr/>
        </p:nvGrpSpPr>
        <p:grpSpPr>
          <a:xfrm>
            <a:off x="989012" y="1447800"/>
            <a:ext cx="4267200" cy="4800600"/>
            <a:chOff x="989012" y="1447800"/>
            <a:chExt cx="4267200" cy="4800600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55A844B1-9620-4F1D-A842-967897080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9012" y="1447800"/>
              <a:ext cx="4267200" cy="42672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4A644AFA-4314-4A43-BA61-E6AB7C794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3412" y="3429000"/>
              <a:ext cx="2819400" cy="2819400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6038542-F656-453A-91A4-97002CCE05B5}"/>
              </a:ext>
            </a:extLst>
          </p:cNvPr>
          <p:cNvSpPr txBox="1"/>
          <p:nvPr/>
        </p:nvSpPr>
        <p:spPr>
          <a:xfrm>
            <a:off x="5790583" y="1880833"/>
            <a:ext cx="5029200" cy="286232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b="1" dirty="0" smtClean="0"/>
              <a:t>“</a:t>
            </a:r>
            <a:r>
              <a:rPr lang="en-US" sz="4000" b="1" dirty="0" err="1" smtClean="0"/>
              <a:t>Yo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Tengo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Límites</a:t>
            </a:r>
            <a:r>
              <a:rPr lang="en-US" sz="4000" b="1" dirty="0" smtClean="0"/>
              <a:t>. Las </a:t>
            </a:r>
            <a:r>
              <a:rPr lang="en-US" sz="4000" b="1" dirty="0" err="1" smtClean="0"/>
              <a:t>Partes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Privadas</a:t>
            </a:r>
            <a:r>
              <a:rPr lang="en-US" sz="4000" b="1" dirty="0" smtClean="0"/>
              <a:t> De </a:t>
            </a:r>
            <a:r>
              <a:rPr lang="en-US" sz="4000" b="1" dirty="0" err="1" smtClean="0"/>
              <a:t>Mi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Cuerpo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Estarán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Seguras</a:t>
            </a:r>
            <a:r>
              <a:rPr lang="en-US" sz="4000" b="1" dirty="0" smtClean="0"/>
              <a:t> Y </a:t>
            </a:r>
            <a:r>
              <a:rPr lang="en-US" sz="4000" b="1" dirty="0" err="1" smtClean="0"/>
              <a:t>Respetadas</a:t>
            </a:r>
            <a:r>
              <a:rPr lang="en-US" sz="4000" b="1" dirty="0" smtClean="0"/>
              <a:t>."</a:t>
            </a:r>
            <a:endParaRPr lang="en-US" sz="4000" b="1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6D144A1-9D7B-4D7E-BC58-B27C635AAA44}"/>
              </a:ext>
            </a:extLst>
          </p:cNvPr>
          <p:cNvSpPr txBox="1"/>
          <p:nvPr/>
        </p:nvSpPr>
        <p:spPr>
          <a:xfrm>
            <a:off x="5036365" y="4773392"/>
            <a:ext cx="5486400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b="1" dirty="0" err="1" smtClean="0"/>
              <a:t>Incluso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Puedes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Decirlo</a:t>
            </a:r>
            <a:r>
              <a:rPr lang="en-US" sz="4000" b="1" dirty="0" smtClean="0"/>
              <a:t> </a:t>
            </a:r>
            <a:r>
              <a:rPr lang="en-US" sz="4800" b="1" u="sng" dirty="0" smtClean="0"/>
              <a:t>En </a:t>
            </a:r>
            <a:r>
              <a:rPr lang="en-US" sz="4800" b="1" u="sng" dirty="0" err="1" smtClean="0"/>
              <a:t>Voz</a:t>
            </a:r>
            <a:r>
              <a:rPr lang="en-US" sz="4800" b="1" u="sng" dirty="0" smtClean="0"/>
              <a:t> Alta</a:t>
            </a:r>
            <a:r>
              <a:rPr lang="en-US" sz="4000" b="1" dirty="0" smtClean="0"/>
              <a:t>. 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10575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C444B38-0716-4F56-AACF-B7F3ED59C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err="1" smtClean="0"/>
              <a:t>Tú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Puedes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Decir</a:t>
            </a:r>
            <a:r>
              <a:rPr lang="en-US" sz="5400" b="1" dirty="0" smtClean="0"/>
              <a:t>: </a:t>
            </a:r>
            <a:endParaRPr lang="en-US" sz="5400" b="1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F9C9E3F-61A8-4AA5-A395-C9A242846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2C4D44D-F05D-4ED2-AAE9-DBE1E67AF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54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95273F22-8C47-4836-B139-B1BE1169D7FE}"/>
              </a:ext>
            </a:extLst>
          </p:cNvPr>
          <p:cNvGrpSpPr/>
          <p:nvPr/>
        </p:nvGrpSpPr>
        <p:grpSpPr>
          <a:xfrm>
            <a:off x="989012" y="1447800"/>
            <a:ext cx="4267200" cy="4800600"/>
            <a:chOff x="989012" y="1447800"/>
            <a:chExt cx="4267200" cy="4800600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55A844B1-9620-4F1D-A842-967897080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9012" y="1447800"/>
              <a:ext cx="4267200" cy="42672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4A644AFA-4314-4A43-BA61-E6AB7C794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3412" y="3429000"/>
              <a:ext cx="2819400" cy="2819400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6038542-F656-453A-91A4-97002CCE05B5}"/>
              </a:ext>
            </a:extLst>
          </p:cNvPr>
          <p:cNvSpPr txBox="1"/>
          <p:nvPr/>
        </p:nvSpPr>
        <p:spPr>
          <a:xfrm>
            <a:off x="5380112" y="1951622"/>
            <a:ext cx="5486400" cy="286232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b="1" dirty="0" smtClean="0"/>
              <a:t>“Las </a:t>
            </a:r>
            <a:r>
              <a:rPr lang="en-US" sz="4000" b="1" dirty="0" err="1" smtClean="0"/>
              <a:t>Partes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Privadas</a:t>
            </a:r>
            <a:r>
              <a:rPr lang="en-US" sz="4000" b="1" dirty="0" smtClean="0"/>
              <a:t> De </a:t>
            </a:r>
            <a:r>
              <a:rPr lang="en-US" sz="4000" b="1" dirty="0" err="1" smtClean="0"/>
              <a:t>Mi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Cuerpo</a:t>
            </a:r>
            <a:r>
              <a:rPr lang="en-US" sz="4000" b="1" dirty="0" smtClean="0"/>
              <a:t>  </a:t>
            </a:r>
            <a:r>
              <a:rPr lang="en-US" sz="4000" b="1" dirty="0" err="1" smtClean="0"/>
              <a:t>Estarán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Seguras</a:t>
            </a:r>
            <a:r>
              <a:rPr lang="en-US" sz="4000" b="1" dirty="0" smtClean="0"/>
              <a:t> y </a:t>
            </a:r>
            <a:r>
              <a:rPr lang="en-US" sz="4000" b="1" dirty="0" err="1" smtClean="0"/>
              <a:t>Respetadas</a:t>
            </a:r>
            <a:r>
              <a:rPr lang="en-US" sz="4000" b="1" dirty="0" smtClean="0"/>
              <a:t>. No </a:t>
            </a:r>
            <a:r>
              <a:rPr lang="en-US" sz="4000" b="1" dirty="0" err="1" smtClean="0"/>
              <a:t>Tocarlas</a:t>
            </a:r>
            <a:r>
              <a:rPr lang="en-US" sz="4000" b="1" dirty="0" smtClean="0"/>
              <a:t>. </a:t>
            </a:r>
            <a:r>
              <a:rPr lang="en-US" sz="4000" b="1" dirty="0"/>
              <a:t>No </a:t>
            </a:r>
            <a:r>
              <a:rPr lang="en-US" sz="4000" b="1" dirty="0" err="1" smtClean="0"/>
              <a:t>Mirarlas</a:t>
            </a:r>
            <a:r>
              <a:rPr lang="en-US" sz="4000" b="1" dirty="0" smtClean="0"/>
              <a:t>."</a:t>
            </a:r>
            <a:endParaRPr lang="en-US" sz="4000" b="1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6D144A1-9D7B-4D7E-BC58-B27C635AAA44}"/>
              </a:ext>
            </a:extLst>
          </p:cNvPr>
          <p:cNvSpPr txBox="1"/>
          <p:nvPr/>
        </p:nvSpPr>
        <p:spPr>
          <a:xfrm>
            <a:off x="5785236" y="5013473"/>
            <a:ext cx="5486400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b="1" dirty="0" err="1"/>
              <a:t>Tu</a:t>
            </a:r>
            <a:r>
              <a:rPr lang="en-US" sz="4000" b="1" dirty="0"/>
              <a:t> </a:t>
            </a:r>
            <a:r>
              <a:rPr lang="en-US" sz="4000" b="1" dirty="0" err="1"/>
              <a:t>Puedes</a:t>
            </a:r>
            <a:r>
              <a:rPr lang="en-US" sz="4000" b="1" dirty="0"/>
              <a:t> </a:t>
            </a:r>
            <a:r>
              <a:rPr lang="en-US" sz="4000" b="1" dirty="0" err="1"/>
              <a:t>Decir</a:t>
            </a:r>
            <a:r>
              <a:rPr lang="en-US" sz="4000" b="1" dirty="0"/>
              <a:t>  </a:t>
            </a:r>
            <a:r>
              <a:rPr lang="en-US" sz="4000" b="1" dirty="0" err="1"/>
              <a:t>Eso</a:t>
            </a:r>
            <a:r>
              <a:rPr lang="en-US" sz="4000" b="1" dirty="0"/>
              <a:t> </a:t>
            </a:r>
            <a:r>
              <a:rPr lang="en-US" sz="4000" b="1" dirty="0" err="1"/>
              <a:t>Incluso</a:t>
            </a:r>
            <a:r>
              <a:rPr lang="en-US" sz="4000" b="1" dirty="0"/>
              <a:t> </a:t>
            </a:r>
            <a:r>
              <a:rPr lang="en-US" sz="4800" b="1" u="sng" dirty="0"/>
              <a:t>En </a:t>
            </a:r>
            <a:r>
              <a:rPr lang="en-US" sz="4800" b="1" u="sng" dirty="0" err="1"/>
              <a:t>Voz</a:t>
            </a:r>
            <a:r>
              <a:rPr lang="en-US" sz="4800" b="1" u="sng" dirty="0"/>
              <a:t> Alta</a:t>
            </a:r>
            <a:r>
              <a:rPr lang="en-US" sz="4000" b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6761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FD14E0C9-212B-4E41-80E7-D3FCA9E41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53E58526-A114-4ABF-9122-2E6560046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55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DE8B5EB-A319-4EA0-817C-EC0DFECBAC94}"/>
              </a:ext>
            </a:extLst>
          </p:cNvPr>
          <p:cNvSpPr txBox="1"/>
          <p:nvPr/>
        </p:nvSpPr>
        <p:spPr>
          <a:xfrm>
            <a:off x="455612" y="325292"/>
            <a:ext cx="5831977" cy="55769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dirty="0" err="1" smtClean="0"/>
              <a:t>Tu</a:t>
            </a:r>
            <a:r>
              <a:rPr lang="en-US" sz="3600" dirty="0" smtClean="0"/>
              <a:t> </a:t>
            </a:r>
            <a:r>
              <a:rPr lang="en-US" sz="3600" dirty="0" err="1" smtClean="0"/>
              <a:t>Cuerpo</a:t>
            </a:r>
            <a:r>
              <a:rPr lang="en-US" sz="3600" dirty="0" smtClean="0"/>
              <a:t> </a:t>
            </a:r>
            <a:r>
              <a:rPr lang="en-US" sz="3600" dirty="0" err="1" smtClean="0"/>
              <a:t>Es</a:t>
            </a:r>
            <a:r>
              <a:rPr lang="en-US" sz="3600" dirty="0" smtClean="0"/>
              <a:t> Especial. Si </a:t>
            </a:r>
            <a:r>
              <a:rPr lang="en-US" sz="3600" dirty="0" err="1" smtClean="0"/>
              <a:t>Por</a:t>
            </a:r>
            <a:r>
              <a:rPr lang="en-US" sz="3600" dirty="0" smtClean="0"/>
              <a:t> </a:t>
            </a:r>
            <a:r>
              <a:rPr lang="en-US" sz="3600" dirty="0" err="1" smtClean="0"/>
              <a:t>Alguna</a:t>
            </a:r>
            <a:r>
              <a:rPr lang="en-US" sz="3600" dirty="0" smtClean="0"/>
              <a:t> </a:t>
            </a:r>
            <a:r>
              <a:rPr lang="en-US" sz="3600" dirty="0" err="1" smtClean="0"/>
              <a:t>Razón</a:t>
            </a:r>
            <a:r>
              <a:rPr lang="en-US" sz="3600" dirty="0" smtClean="0"/>
              <a:t> </a:t>
            </a:r>
            <a:r>
              <a:rPr lang="en-US" sz="3600" dirty="0" err="1" smtClean="0"/>
              <a:t>Tu</a:t>
            </a:r>
            <a:r>
              <a:rPr lang="en-US" sz="3600" dirty="0" smtClean="0"/>
              <a:t> </a:t>
            </a:r>
            <a:r>
              <a:rPr lang="en-US" sz="3600" dirty="0" err="1" smtClean="0"/>
              <a:t>Cuerpo</a:t>
            </a:r>
            <a:r>
              <a:rPr lang="en-US" sz="3600" dirty="0" smtClean="0"/>
              <a:t>  </a:t>
            </a:r>
            <a:r>
              <a:rPr lang="en-US" sz="3600" dirty="0" err="1" smtClean="0"/>
              <a:t>Necesita</a:t>
            </a:r>
            <a:r>
              <a:rPr lang="en-US" sz="3600" dirty="0" smtClean="0"/>
              <a:t> Un </a:t>
            </a:r>
            <a:r>
              <a:rPr lang="en-US" sz="3600" dirty="0" err="1" smtClean="0"/>
              <a:t>Cuidado</a:t>
            </a:r>
            <a:r>
              <a:rPr lang="en-US" sz="3600" dirty="0" smtClean="0"/>
              <a:t> Especial, </a:t>
            </a:r>
            <a:r>
              <a:rPr lang="en-US" sz="3600" dirty="0" err="1" smtClean="0"/>
              <a:t>Alguien</a:t>
            </a:r>
            <a:r>
              <a:rPr lang="en-US" sz="3600" dirty="0" smtClean="0"/>
              <a:t> </a:t>
            </a:r>
            <a:r>
              <a:rPr lang="en-US" sz="3600" dirty="0" err="1" smtClean="0"/>
              <a:t>Que</a:t>
            </a:r>
            <a:r>
              <a:rPr lang="en-US" sz="3600" dirty="0" smtClean="0"/>
              <a:t> </a:t>
            </a:r>
            <a:r>
              <a:rPr lang="en-US" sz="3600" dirty="0" err="1" smtClean="0"/>
              <a:t>Te</a:t>
            </a:r>
            <a:r>
              <a:rPr lang="en-US" sz="3600" dirty="0" smtClean="0"/>
              <a:t> </a:t>
            </a:r>
            <a:r>
              <a:rPr lang="en-US" sz="3600" dirty="0" err="1" smtClean="0"/>
              <a:t>Ama</a:t>
            </a:r>
            <a:r>
              <a:rPr lang="en-US" sz="3600" dirty="0" smtClean="0"/>
              <a:t> </a:t>
            </a:r>
            <a:r>
              <a:rPr lang="en-US" sz="3600" dirty="0" err="1" smtClean="0"/>
              <a:t>Te</a:t>
            </a:r>
            <a:r>
              <a:rPr lang="en-US" sz="3600" dirty="0" smtClean="0"/>
              <a:t> </a:t>
            </a:r>
            <a:r>
              <a:rPr lang="en-US" sz="3600" dirty="0" err="1" smtClean="0"/>
              <a:t>Puede</a:t>
            </a:r>
            <a:r>
              <a:rPr lang="en-US" sz="3600" dirty="0" smtClean="0"/>
              <a:t> </a:t>
            </a:r>
            <a:r>
              <a:rPr lang="en-US" sz="3600" dirty="0" err="1" smtClean="0"/>
              <a:t>Ayudar</a:t>
            </a:r>
            <a:r>
              <a:rPr lang="en-US" sz="3600" dirty="0" smtClean="0"/>
              <a:t>.</a:t>
            </a:r>
            <a:endParaRPr lang="en-US" sz="3600" dirty="0"/>
          </a:p>
          <a:p>
            <a:pPr>
              <a:lnSpc>
                <a:spcPct val="90000"/>
              </a:lnSpc>
            </a:pPr>
            <a:r>
              <a:rPr lang="en-US" sz="3600" dirty="0" smtClean="0"/>
              <a:t>Un Doctor o </a:t>
            </a:r>
            <a:r>
              <a:rPr lang="en-US" sz="3600" dirty="0" err="1" smtClean="0"/>
              <a:t>Enfermera</a:t>
            </a:r>
            <a:r>
              <a:rPr lang="en-US" sz="3600" dirty="0" smtClean="0"/>
              <a:t> </a:t>
            </a:r>
            <a:r>
              <a:rPr lang="en-US" sz="3600" dirty="0" err="1"/>
              <a:t>T</a:t>
            </a:r>
            <a:r>
              <a:rPr lang="en-US" sz="3600" dirty="0" err="1" smtClean="0"/>
              <a:t>ambién</a:t>
            </a:r>
            <a:r>
              <a:rPr lang="en-US" sz="3600" dirty="0" smtClean="0"/>
              <a:t> </a:t>
            </a:r>
            <a:r>
              <a:rPr lang="en-US" sz="3600" dirty="0" err="1" smtClean="0"/>
              <a:t>Te</a:t>
            </a:r>
            <a:r>
              <a:rPr lang="en-US" sz="3600" dirty="0" smtClean="0"/>
              <a:t> </a:t>
            </a:r>
            <a:r>
              <a:rPr lang="en-US" sz="3600" dirty="0" err="1" smtClean="0"/>
              <a:t>Pueden</a:t>
            </a:r>
            <a:r>
              <a:rPr lang="en-US" sz="3600" dirty="0" smtClean="0"/>
              <a:t> </a:t>
            </a:r>
            <a:r>
              <a:rPr lang="en-US" sz="3600" dirty="0" err="1" smtClean="0"/>
              <a:t>Ayudar</a:t>
            </a:r>
            <a:r>
              <a:rPr lang="en-US" sz="3600" dirty="0" smtClean="0"/>
              <a:t>.</a:t>
            </a:r>
            <a:endParaRPr lang="en-US" sz="3600" dirty="0">
              <a:cs typeface="Calibri"/>
            </a:endParaRPr>
          </a:p>
          <a:p>
            <a:pPr>
              <a:lnSpc>
                <a:spcPct val="90000"/>
              </a:lnSpc>
            </a:pPr>
            <a:endParaRPr lang="en-US" sz="3600" dirty="0"/>
          </a:p>
          <a:p>
            <a:pPr>
              <a:lnSpc>
                <a:spcPct val="90000"/>
              </a:lnSpc>
            </a:pPr>
            <a:r>
              <a:rPr lang="en-US" sz="3600" dirty="0" err="1" smtClean="0"/>
              <a:t>Tu</a:t>
            </a:r>
            <a:r>
              <a:rPr lang="en-US" sz="3600" dirty="0" smtClean="0"/>
              <a:t> </a:t>
            </a:r>
            <a:r>
              <a:rPr lang="en-US" sz="3600" dirty="0" err="1" smtClean="0"/>
              <a:t>Puedes</a:t>
            </a:r>
            <a:r>
              <a:rPr lang="en-US" sz="3600" dirty="0" smtClean="0"/>
              <a:t> </a:t>
            </a:r>
            <a:r>
              <a:rPr lang="en-US" sz="3600" dirty="0" err="1" smtClean="0"/>
              <a:t>Hablar</a:t>
            </a:r>
            <a:r>
              <a:rPr lang="en-US" sz="3600" dirty="0" smtClean="0"/>
              <a:t> De </a:t>
            </a:r>
            <a:r>
              <a:rPr lang="en-US" sz="3600" dirty="0" err="1" smtClean="0"/>
              <a:t>Esto</a:t>
            </a:r>
            <a:r>
              <a:rPr lang="en-US" sz="3600" dirty="0" smtClean="0"/>
              <a:t> Con Los </a:t>
            </a:r>
            <a:r>
              <a:rPr lang="en-US" sz="3600" dirty="0" err="1" smtClean="0"/>
              <a:t>Adultos</a:t>
            </a:r>
            <a:r>
              <a:rPr lang="en-US" sz="3600" dirty="0" smtClean="0"/>
              <a:t> </a:t>
            </a:r>
            <a:r>
              <a:rPr lang="en-US" sz="3600" dirty="0" err="1" smtClean="0"/>
              <a:t>Que</a:t>
            </a:r>
            <a:r>
              <a:rPr lang="en-US" sz="3600" dirty="0" smtClean="0"/>
              <a:t> </a:t>
            </a:r>
            <a:r>
              <a:rPr lang="en-US" sz="3600" dirty="0" err="1" smtClean="0"/>
              <a:t>Te</a:t>
            </a:r>
            <a:r>
              <a:rPr lang="en-US" sz="3600" dirty="0" smtClean="0"/>
              <a:t> </a:t>
            </a:r>
            <a:r>
              <a:rPr lang="en-US" sz="3600" dirty="0" err="1" smtClean="0"/>
              <a:t>Aman</a:t>
            </a:r>
            <a:r>
              <a:rPr lang="en-US" sz="3600" dirty="0" smtClean="0"/>
              <a:t> y </a:t>
            </a:r>
            <a:r>
              <a:rPr lang="en-US" sz="3600" dirty="0" err="1" smtClean="0"/>
              <a:t>Te</a:t>
            </a:r>
            <a:r>
              <a:rPr lang="en-US" sz="3600" dirty="0" smtClean="0"/>
              <a:t> </a:t>
            </a:r>
            <a:r>
              <a:rPr lang="en-US" sz="3600" dirty="0" err="1" smtClean="0"/>
              <a:t>Cuidan</a:t>
            </a:r>
            <a:r>
              <a:rPr lang="en-US" sz="3600" dirty="0" smtClean="0"/>
              <a:t>.</a:t>
            </a:r>
            <a:endParaRPr lang="en-US" sz="3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322D33C-ABF9-4BDD-9F13-74BD56DC57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865" y="327212"/>
            <a:ext cx="3884705" cy="582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1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FD14E0C9-212B-4E41-80E7-D3FCA9E41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53E58526-A114-4ABF-9122-2E6560046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56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DE8B5EB-A319-4EA0-817C-EC0DFECBAC94}"/>
              </a:ext>
            </a:extLst>
          </p:cNvPr>
          <p:cNvSpPr txBox="1"/>
          <p:nvPr/>
        </p:nvSpPr>
        <p:spPr>
          <a:xfrm>
            <a:off x="468675" y="700612"/>
            <a:ext cx="6263051" cy="496751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dirty="0" smtClean="0"/>
              <a:t>¿</a:t>
            </a:r>
            <a:r>
              <a:rPr lang="en-US" sz="3600" dirty="0" err="1" smtClean="0"/>
              <a:t>Estás</a:t>
            </a:r>
            <a:r>
              <a:rPr lang="en-US" sz="3600" dirty="0" smtClean="0"/>
              <a:t> </a:t>
            </a:r>
            <a:r>
              <a:rPr lang="en-US" sz="3600" dirty="0" err="1" smtClean="0"/>
              <a:t>Preocupado</a:t>
            </a:r>
            <a:r>
              <a:rPr lang="en-US" sz="3600" dirty="0" smtClean="0"/>
              <a:t> De </a:t>
            </a:r>
            <a:r>
              <a:rPr lang="en-US" sz="3600" dirty="0" err="1" smtClean="0"/>
              <a:t>Que</a:t>
            </a:r>
            <a:r>
              <a:rPr lang="en-US" sz="3600" dirty="0" smtClean="0"/>
              <a:t> </a:t>
            </a:r>
            <a:r>
              <a:rPr lang="en-US" sz="3600" dirty="0" err="1" smtClean="0"/>
              <a:t>Alguien</a:t>
            </a:r>
            <a:r>
              <a:rPr lang="en-US" sz="3600" dirty="0" smtClean="0"/>
              <a:t> Ha </a:t>
            </a:r>
            <a:r>
              <a:rPr lang="en-US" sz="3600" dirty="0" err="1" smtClean="0"/>
              <a:t>Tratado</a:t>
            </a:r>
            <a:r>
              <a:rPr lang="en-US" sz="3600" dirty="0" smtClean="0"/>
              <a:t> De </a:t>
            </a:r>
            <a:r>
              <a:rPr lang="en-US" sz="3600" dirty="0" err="1" smtClean="0"/>
              <a:t>Faltar</a:t>
            </a:r>
            <a:r>
              <a:rPr lang="en-US" sz="3600" dirty="0" smtClean="0"/>
              <a:t> Al </a:t>
            </a:r>
            <a:r>
              <a:rPr lang="en-US" sz="3600" dirty="0" err="1" smtClean="0"/>
              <a:t>Respeto</a:t>
            </a:r>
            <a:r>
              <a:rPr lang="en-US" sz="3600" dirty="0" smtClean="0"/>
              <a:t> a </a:t>
            </a:r>
            <a:r>
              <a:rPr lang="en-US" sz="3600" dirty="0" err="1" smtClean="0"/>
              <a:t>Tu</a:t>
            </a:r>
            <a:r>
              <a:rPr lang="en-US" sz="3600" dirty="0" smtClean="0"/>
              <a:t> </a:t>
            </a:r>
            <a:r>
              <a:rPr lang="en-US" sz="3600" dirty="0" err="1" smtClean="0"/>
              <a:t>Cuerpo</a:t>
            </a:r>
            <a:r>
              <a:rPr lang="en-US" sz="3600" dirty="0" smtClean="0"/>
              <a:t> o No </a:t>
            </a:r>
            <a:r>
              <a:rPr lang="en-US" sz="3600" dirty="0" err="1" smtClean="0"/>
              <a:t>Mantenerlo</a:t>
            </a:r>
            <a:r>
              <a:rPr lang="en-US" sz="3600" dirty="0" smtClean="0"/>
              <a:t> </a:t>
            </a:r>
            <a:r>
              <a:rPr lang="en-US" sz="3600" dirty="0" err="1" smtClean="0"/>
              <a:t>Seguro</a:t>
            </a:r>
            <a:r>
              <a:rPr lang="en-US" sz="3600" dirty="0" smtClean="0"/>
              <a:t>?</a:t>
            </a:r>
            <a:endParaRPr lang="en-US" sz="3600" dirty="0"/>
          </a:p>
          <a:p>
            <a:pPr>
              <a:lnSpc>
                <a:spcPct val="90000"/>
              </a:lnSpc>
            </a:pPr>
            <a:endParaRPr lang="en-US" sz="1400" dirty="0"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3600" dirty="0" err="1" smtClean="0"/>
              <a:t>Dile</a:t>
            </a:r>
            <a:r>
              <a:rPr lang="en-US" sz="3600" dirty="0" smtClean="0"/>
              <a:t> A </a:t>
            </a:r>
            <a:r>
              <a:rPr lang="en-US" sz="3600" dirty="0" err="1" smtClean="0"/>
              <a:t>Alguien</a:t>
            </a:r>
            <a:r>
              <a:rPr lang="en-US" sz="3600" dirty="0" smtClean="0"/>
              <a:t> </a:t>
            </a:r>
            <a:r>
              <a:rPr lang="en-US" sz="3600" dirty="0" err="1" smtClean="0"/>
              <a:t>Que</a:t>
            </a:r>
            <a:r>
              <a:rPr lang="en-US" sz="3600" dirty="0" smtClean="0"/>
              <a:t> </a:t>
            </a:r>
            <a:r>
              <a:rPr lang="en-US" sz="3600" dirty="0" err="1" smtClean="0"/>
              <a:t>Te</a:t>
            </a:r>
            <a:r>
              <a:rPr lang="en-US" sz="3600" dirty="0" smtClean="0"/>
              <a:t> </a:t>
            </a:r>
            <a:r>
              <a:rPr lang="en-US" sz="3600" dirty="0" err="1" smtClean="0"/>
              <a:t>Ama</a:t>
            </a:r>
            <a:r>
              <a:rPr lang="en-US" sz="3600" dirty="0" smtClean="0"/>
              <a:t>.</a:t>
            </a:r>
            <a:r>
              <a:rPr lang="en-US" sz="3600" dirty="0"/>
              <a:t> </a:t>
            </a:r>
            <a:endParaRPr lang="en-US" sz="3600" dirty="0">
              <a:cs typeface="Calibri"/>
            </a:endParaRPr>
          </a:p>
          <a:p>
            <a:pPr>
              <a:lnSpc>
                <a:spcPct val="90000"/>
              </a:lnSpc>
            </a:pPr>
            <a:endParaRPr lang="en-US" sz="1400" dirty="0"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3600" dirty="0" err="1" smtClean="0"/>
              <a:t>Dí</a:t>
            </a:r>
            <a:r>
              <a:rPr lang="en-US" sz="3600" dirty="0" smtClean="0"/>
              <a:t>,</a:t>
            </a:r>
            <a:endParaRPr lang="en-US" sz="3600" dirty="0"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3600" dirty="0" smtClean="0"/>
              <a:t>“</a:t>
            </a:r>
            <a:r>
              <a:rPr lang="en-US" sz="3600" dirty="0" err="1" smtClean="0"/>
              <a:t>Yo</a:t>
            </a:r>
            <a:r>
              <a:rPr lang="en-US" sz="3600" dirty="0" smtClean="0"/>
              <a:t> Me </a:t>
            </a:r>
            <a:r>
              <a:rPr lang="en-US" sz="3600" dirty="0" err="1" smtClean="0"/>
              <a:t>Siento</a:t>
            </a:r>
            <a:r>
              <a:rPr lang="en-US" sz="3600" dirty="0" smtClean="0"/>
              <a:t> </a:t>
            </a:r>
            <a:r>
              <a:rPr lang="en-US" sz="3600" dirty="0" err="1" smtClean="0"/>
              <a:t>Preocupado</a:t>
            </a:r>
            <a:r>
              <a:rPr lang="en-US" sz="3600" dirty="0" smtClean="0"/>
              <a:t>. Y </a:t>
            </a:r>
            <a:r>
              <a:rPr lang="en-US" sz="3600" dirty="0" err="1" smtClean="0"/>
              <a:t>Quiero</a:t>
            </a:r>
            <a:r>
              <a:rPr lang="en-US" sz="3600" dirty="0" smtClean="0"/>
              <a:t> </a:t>
            </a:r>
            <a:r>
              <a:rPr lang="en-US" sz="3600" dirty="0" err="1" smtClean="0"/>
              <a:t>Hablar</a:t>
            </a:r>
            <a:r>
              <a:rPr lang="en-US" sz="3600" dirty="0" smtClean="0"/>
              <a:t> </a:t>
            </a:r>
            <a:r>
              <a:rPr lang="en-US" sz="3600" dirty="0" err="1" smtClean="0"/>
              <a:t>Acerca</a:t>
            </a:r>
            <a:r>
              <a:rPr lang="en-US" sz="3600" dirty="0" smtClean="0"/>
              <a:t> De </a:t>
            </a:r>
            <a:r>
              <a:rPr lang="en-US" sz="3600" dirty="0" err="1" smtClean="0"/>
              <a:t>Sentirme</a:t>
            </a:r>
            <a:r>
              <a:rPr lang="en-US" sz="3600" dirty="0" smtClean="0"/>
              <a:t> No </a:t>
            </a:r>
            <a:r>
              <a:rPr lang="en-US" sz="3600" dirty="0" err="1" smtClean="0"/>
              <a:t>Respetado</a:t>
            </a:r>
            <a:r>
              <a:rPr lang="en-US" sz="3600" dirty="0" smtClean="0"/>
              <a:t>.”</a:t>
            </a:r>
            <a:endParaRPr lang="en-US" sz="3600" dirty="0"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322D33C-ABF9-4BDD-9F13-74BD56DC57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59" y="381000"/>
            <a:ext cx="3884705" cy="582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11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C5CB570F-0EEF-4908-B3A8-D5357B8F1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EF3C524E-E92B-4364-8999-F0FFD7CDA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/>
              <a:t>57</a:t>
            </a:fld>
            <a:endParaRPr lang="en-US"/>
          </a:p>
        </p:txBody>
      </p:sp>
      <p:sp>
        <p:nvSpPr>
          <p:cNvPr id="4" name="TextBox 1">
            <a:extLst>
              <a:ext uri="{FF2B5EF4-FFF2-40B4-BE49-F238E27FC236}">
                <a16:creationId xmlns="" xmlns:a16="http://schemas.microsoft.com/office/drawing/2014/main" id="{D623C00E-2266-4CE4-9314-BD9E81AAF819}"/>
              </a:ext>
            </a:extLst>
          </p:cNvPr>
          <p:cNvSpPr txBox="1"/>
          <p:nvPr/>
        </p:nvSpPr>
        <p:spPr>
          <a:xfrm>
            <a:off x="711767" y="367465"/>
            <a:ext cx="5835687" cy="607550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3200" dirty="0" smtClean="0">
                <a:cs typeface="Segoe UI"/>
              </a:rPr>
              <a:t>¿</a:t>
            </a:r>
            <a:r>
              <a:rPr lang="en-US" sz="3200" dirty="0" err="1" smtClean="0">
                <a:cs typeface="Segoe UI"/>
              </a:rPr>
              <a:t>Puedes</a:t>
            </a:r>
            <a:r>
              <a:rPr lang="en-US" sz="3200" dirty="0" smtClean="0">
                <a:cs typeface="Segoe UI"/>
              </a:rPr>
              <a:t> </a:t>
            </a:r>
            <a:r>
              <a:rPr lang="en-US" sz="3200" dirty="0" err="1" smtClean="0">
                <a:cs typeface="Segoe UI"/>
              </a:rPr>
              <a:t>Hablar</a:t>
            </a:r>
            <a:r>
              <a:rPr lang="en-US" sz="3200" dirty="0" smtClean="0">
                <a:cs typeface="Segoe UI"/>
              </a:rPr>
              <a:t> De </a:t>
            </a:r>
            <a:r>
              <a:rPr lang="en-US" sz="3200" dirty="0" err="1" smtClean="0">
                <a:cs typeface="Segoe UI"/>
              </a:rPr>
              <a:t>Esto</a:t>
            </a:r>
            <a:r>
              <a:rPr lang="en-US" sz="3200" dirty="0" smtClean="0">
                <a:cs typeface="Segoe UI"/>
              </a:rPr>
              <a:t> Con </a:t>
            </a:r>
            <a:r>
              <a:rPr lang="en-US" sz="3200" dirty="0" err="1" smtClean="0">
                <a:cs typeface="Segoe UI"/>
              </a:rPr>
              <a:t>Alguien</a:t>
            </a:r>
            <a:r>
              <a:rPr lang="en-US" sz="3200" dirty="0" smtClean="0">
                <a:cs typeface="Segoe UI"/>
              </a:rPr>
              <a:t>? </a:t>
            </a:r>
            <a:endParaRPr lang="en-US" sz="3200" dirty="0">
              <a:latin typeface="Segoe UI"/>
              <a:cs typeface="Segoe UI"/>
            </a:endParaRPr>
          </a:p>
          <a:p>
            <a:pPr>
              <a:lnSpc>
                <a:spcPct val="90000"/>
              </a:lnSpc>
            </a:pPr>
            <a:endParaRPr lang="en-US" sz="3200" dirty="0"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3200" dirty="0">
                <a:cs typeface="Calibri"/>
              </a:rPr>
              <a:t> </a:t>
            </a:r>
            <a:r>
              <a:rPr lang="en-US" sz="3200" dirty="0" err="1">
                <a:cs typeface="Calibri"/>
              </a:rPr>
              <a:t>Piensa</a:t>
            </a:r>
            <a:r>
              <a:rPr lang="en-US" sz="3200" dirty="0">
                <a:cs typeface="Calibri"/>
              </a:rPr>
              <a:t>.</a:t>
            </a:r>
            <a:r>
              <a:rPr lang="en-US" sz="3200" dirty="0">
                <a:cs typeface="Segoe UI"/>
              </a:rPr>
              <a:t>  ¿A </a:t>
            </a:r>
            <a:r>
              <a:rPr lang="en-US" sz="3200" dirty="0" err="1">
                <a:cs typeface="Segoe UI"/>
              </a:rPr>
              <a:t>qué</a:t>
            </a:r>
            <a:r>
              <a:rPr lang="en-US" sz="3200" dirty="0">
                <a:cs typeface="Segoe UI"/>
              </a:rPr>
              <a:t> </a:t>
            </a:r>
            <a:r>
              <a:rPr lang="en-US" sz="3200" dirty="0" err="1">
                <a:cs typeface="Segoe UI"/>
              </a:rPr>
              <a:t>adulto</a:t>
            </a:r>
            <a:r>
              <a:rPr lang="en-US" sz="3200" dirty="0">
                <a:cs typeface="Segoe UI"/>
              </a:rPr>
              <a:t> le </a:t>
            </a:r>
            <a:r>
              <a:rPr lang="en-US" sz="3200" dirty="0" err="1">
                <a:cs typeface="Segoe UI"/>
              </a:rPr>
              <a:t>importan</a:t>
            </a:r>
            <a:r>
              <a:rPr lang="en-US" sz="3200" dirty="0">
                <a:cs typeface="Segoe UI"/>
              </a:rPr>
              <a:t> </a:t>
            </a:r>
            <a:r>
              <a:rPr lang="en-US" sz="3200" dirty="0" err="1">
                <a:cs typeface="Segoe UI"/>
              </a:rPr>
              <a:t>tu</a:t>
            </a:r>
            <a:r>
              <a:rPr lang="en-US" sz="3200" dirty="0">
                <a:cs typeface="Segoe UI"/>
              </a:rPr>
              <a:t> y </a:t>
            </a:r>
            <a:r>
              <a:rPr lang="en-US" sz="3200" dirty="0" err="1">
                <a:cs typeface="Segoe UI"/>
              </a:rPr>
              <a:t>tus</a:t>
            </a:r>
            <a:r>
              <a:rPr lang="en-US" sz="3200" dirty="0">
                <a:cs typeface="Segoe UI"/>
              </a:rPr>
              <a:t> </a:t>
            </a:r>
            <a:r>
              <a:rPr lang="en-US" sz="3200" dirty="0" err="1">
                <a:cs typeface="Segoe UI"/>
              </a:rPr>
              <a:t>sentimientos</a:t>
            </a:r>
            <a:r>
              <a:rPr lang="en-US" sz="3200" dirty="0">
                <a:cs typeface="Segoe UI"/>
              </a:rPr>
              <a:t>?  </a:t>
            </a:r>
            <a:endParaRPr lang="en-US" sz="3200" dirty="0">
              <a:latin typeface="Segoe UI"/>
              <a:cs typeface="Segoe UI"/>
            </a:endParaRPr>
          </a:p>
          <a:p>
            <a:pPr>
              <a:lnSpc>
                <a:spcPct val="90000"/>
              </a:lnSpc>
            </a:pPr>
            <a:r>
              <a:rPr lang="en-US" sz="3200" dirty="0">
                <a:cs typeface="Segoe UI"/>
              </a:rPr>
              <a:t>¿</a:t>
            </a:r>
            <a:r>
              <a:rPr lang="en-US" sz="3200" dirty="0" err="1">
                <a:cs typeface="Segoe UI"/>
              </a:rPr>
              <a:t>Quién</a:t>
            </a:r>
            <a:r>
              <a:rPr lang="en-US" sz="3200" dirty="0">
                <a:cs typeface="Segoe UI"/>
              </a:rPr>
              <a:t> </a:t>
            </a:r>
            <a:r>
              <a:rPr lang="en-US" sz="3200" dirty="0" err="1">
                <a:cs typeface="Segoe UI"/>
              </a:rPr>
              <a:t>quiere</a:t>
            </a:r>
            <a:r>
              <a:rPr lang="en-US" sz="3200" dirty="0">
                <a:cs typeface="Segoe UI"/>
              </a:rPr>
              <a:t> </a:t>
            </a:r>
            <a:r>
              <a:rPr lang="en-US" sz="3200" dirty="0" err="1">
                <a:cs typeface="Segoe UI"/>
              </a:rPr>
              <a:t>mantenerte</a:t>
            </a:r>
            <a:r>
              <a:rPr lang="en-US" sz="3200" dirty="0">
                <a:cs typeface="Segoe UI"/>
              </a:rPr>
              <a:t> </a:t>
            </a:r>
            <a:r>
              <a:rPr lang="en-US" sz="3200" dirty="0" err="1">
                <a:cs typeface="Segoe UI"/>
              </a:rPr>
              <a:t>seguro</a:t>
            </a:r>
            <a:r>
              <a:rPr lang="en-US" sz="3200" dirty="0">
                <a:cs typeface="Segoe UI"/>
              </a:rPr>
              <a:t> para no </a:t>
            </a:r>
            <a:r>
              <a:rPr lang="en-US" sz="3200" dirty="0" err="1">
                <a:cs typeface="Segoe UI"/>
              </a:rPr>
              <a:t>ser</a:t>
            </a:r>
            <a:r>
              <a:rPr lang="en-US" sz="3200" dirty="0">
                <a:cs typeface="Segoe UI"/>
              </a:rPr>
              <a:t> </a:t>
            </a:r>
            <a:r>
              <a:rPr lang="en-US" sz="3200" dirty="0" err="1">
                <a:cs typeface="Segoe UI"/>
              </a:rPr>
              <a:t>lastimado</a:t>
            </a:r>
            <a:r>
              <a:rPr lang="en-US" sz="3200" dirty="0">
                <a:cs typeface="Segoe UI"/>
              </a:rPr>
              <a:t>(a)?  </a:t>
            </a:r>
            <a:endParaRPr lang="en-US" sz="3200" dirty="0">
              <a:latin typeface="Segoe UI"/>
              <a:cs typeface="Segoe UI"/>
            </a:endParaRPr>
          </a:p>
          <a:p>
            <a:pPr>
              <a:lnSpc>
                <a:spcPct val="90000"/>
              </a:lnSpc>
            </a:pPr>
            <a:endParaRPr lang="en-US" sz="1600" dirty="0"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3200" dirty="0">
                <a:cs typeface="Segoe UI"/>
              </a:rPr>
              <a:t>¿</a:t>
            </a:r>
            <a:r>
              <a:rPr lang="en-US" sz="3200" dirty="0" err="1">
                <a:cs typeface="Segoe UI"/>
              </a:rPr>
              <a:t>Cuál</a:t>
            </a:r>
            <a:r>
              <a:rPr lang="en-US" sz="3200" dirty="0">
                <a:cs typeface="Segoe UI"/>
              </a:rPr>
              <a:t> </a:t>
            </a:r>
            <a:r>
              <a:rPr lang="en-US" sz="3200" dirty="0" err="1">
                <a:cs typeface="Segoe UI"/>
              </a:rPr>
              <a:t>adulto</a:t>
            </a:r>
            <a:r>
              <a:rPr lang="en-US" sz="3200" dirty="0">
                <a:cs typeface="Segoe UI"/>
              </a:rPr>
              <a:t> </a:t>
            </a:r>
            <a:r>
              <a:rPr lang="en-US" sz="3200" dirty="0" err="1">
                <a:cs typeface="Segoe UI"/>
              </a:rPr>
              <a:t>respeta</a:t>
            </a:r>
            <a:r>
              <a:rPr lang="en-US" sz="3200" dirty="0">
                <a:cs typeface="Segoe UI"/>
              </a:rPr>
              <a:t> la </a:t>
            </a:r>
            <a:r>
              <a:rPr lang="en-US" sz="3200" dirty="0" err="1">
                <a:cs typeface="Segoe UI"/>
              </a:rPr>
              <a:t>privacidad</a:t>
            </a:r>
            <a:r>
              <a:rPr lang="en-US" sz="3200" dirty="0">
                <a:cs typeface="Segoe UI"/>
              </a:rPr>
              <a:t> y la </a:t>
            </a:r>
            <a:r>
              <a:rPr lang="en-US" sz="3200" dirty="0" err="1">
                <a:cs typeface="Segoe UI"/>
              </a:rPr>
              <a:t>santidad</a:t>
            </a:r>
            <a:r>
              <a:rPr lang="en-US" sz="3200" dirty="0">
                <a:cs typeface="Segoe UI"/>
              </a:rPr>
              <a:t> de </a:t>
            </a:r>
            <a:r>
              <a:rPr lang="en-US" sz="3200" dirty="0" err="1">
                <a:cs typeface="Segoe UI"/>
              </a:rPr>
              <a:t>tu</a:t>
            </a:r>
            <a:r>
              <a:rPr lang="en-US" sz="3200" dirty="0">
                <a:cs typeface="Segoe UI"/>
              </a:rPr>
              <a:t> </a:t>
            </a:r>
            <a:r>
              <a:rPr lang="en-US" sz="3200" dirty="0" err="1">
                <a:cs typeface="Segoe UI"/>
              </a:rPr>
              <a:t>cuerpo</a:t>
            </a:r>
            <a:r>
              <a:rPr lang="en-US" sz="3200" dirty="0">
                <a:cs typeface="Segoe UI"/>
              </a:rPr>
              <a:t>?    ​</a:t>
            </a:r>
            <a:r>
              <a:rPr lang="en-US" sz="3200" dirty="0">
                <a:cs typeface="Calibri"/>
              </a:rPr>
              <a:t/>
            </a:r>
            <a:br>
              <a:rPr lang="en-US" sz="3200" dirty="0">
                <a:cs typeface="Calibri"/>
              </a:rPr>
            </a:br>
            <a:r>
              <a:rPr lang="en-US" sz="3200" dirty="0">
                <a:cs typeface="Segoe UI"/>
              </a:rPr>
              <a:t>​</a:t>
            </a:r>
            <a:endParaRPr lang="en-US" sz="1600" dirty="0">
              <a:latin typeface="Segoe UI"/>
              <a:cs typeface="Segoe UI"/>
            </a:endParaRPr>
          </a:p>
          <a:p>
            <a:pPr>
              <a:lnSpc>
                <a:spcPct val="90000"/>
              </a:lnSpc>
            </a:pPr>
            <a:r>
              <a:rPr lang="en-US" sz="3200" dirty="0" err="1">
                <a:cs typeface="Segoe UI"/>
              </a:rPr>
              <a:t>Piensa</a:t>
            </a:r>
            <a:r>
              <a:rPr lang="en-US" sz="3200" dirty="0">
                <a:cs typeface="Segoe UI"/>
              </a:rPr>
              <a:t> en </a:t>
            </a:r>
            <a:r>
              <a:rPr lang="en-US" sz="3200" dirty="0" err="1">
                <a:cs typeface="Segoe UI"/>
              </a:rPr>
              <a:t>tu</a:t>
            </a:r>
            <a:r>
              <a:rPr lang="en-US" sz="3200" dirty="0">
                <a:cs typeface="Segoe UI"/>
              </a:rPr>
              <a:t> </a:t>
            </a:r>
            <a:r>
              <a:rPr lang="en-US" sz="3200" dirty="0" err="1">
                <a:cs typeface="Segoe UI"/>
              </a:rPr>
              <a:t>mente</a:t>
            </a:r>
            <a:r>
              <a:rPr lang="en-US" sz="3200" dirty="0">
                <a:cs typeface="Segoe UI"/>
              </a:rPr>
              <a:t>--​</a:t>
            </a:r>
            <a:r>
              <a:rPr lang="en-US" sz="3200" dirty="0">
                <a:cs typeface="Calibri"/>
              </a:rPr>
              <a:t/>
            </a:r>
            <a:br>
              <a:rPr lang="en-US" sz="3200" dirty="0">
                <a:cs typeface="Calibri"/>
              </a:rPr>
            </a:br>
            <a:r>
              <a:rPr lang="en-US" sz="3200" dirty="0">
                <a:cs typeface="Calibri"/>
              </a:rPr>
              <a:t>¿</a:t>
            </a:r>
            <a:r>
              <a:rPr lang="en-US" sz="3200" dirty="0" err="1">
                <a:cs typeface="Calibri"/>
              </a:rPr>
              <a:t>quién</a:t>
            </a:r>
            <a:r>
              <a:rPr lang="en-US" sz="3200" dirty="0">
                <a:cs typeface="Calibri"/>
              </a:rPr>
              <a:t> </a:t>
            </a:r>
            <a:r>
              <a:rPr lang="en-US" sz="3200" dirty="0" err="1">
                <a:cs typeface="Calibri"/>
              </a:rPr>
              <a:t>es</a:t>
            </a:r>
            <a:r>
              <a:rPr lang="en-US" sz="3200" dirty="0">
                <a:cs typeface="Calibri"/>
              </a:rPr>
              <a:t> </a:t>
            </a:r>
            <a:r>
              <a:rPr lang="en-US" sz="3200" dirty="0" err="1">
                <a:cs typeface="Calibri"/>
              </a:rPr>
              <a:t>esa</a:t>
            </a:r>
            <a:r>
              <a:rPr lang="en-US" sz="3200" dirty="0">
                <a:cs typeface="Calibri"/>
              </a:rPr>
              <a:t> persona</a:t>
            </a:r>
            <a:r>
              <a:rPr lang="en-US" sz="3200" dirty="0">
                <a:cs typeface="Segoe UI"/>
              </a:rPr>
              <a:t>?</a:t>
            </a:r>
            <a:r>
              <a:rPr lang="en-US" sz="3200" dirty="0">
                <a:cs typeface="Calibri"/>
              </a:rPr>
              <a:t>  </a:t>
            </a:r>
          </a:p>
          <a:p>
            <a:pPr>
              <a:lnSpc>
                <a:spcPct val="90000"/>
              </a:lnSpc>
            </a:pPr>
            <a:endParaRPr lang="en-US" sz="3200" dirty="0">
              <a:cs typeface="Calibri"/>
            </a:endParaRPr>
          </a:p>
        </p:txBody>
      </p:sp>
      <p:pic>
        <p:nvPicPr>
          <p:cNvPr id="6" name="Picture 5" descr="A picture containing person, indoor, sitting, wall&#10;&#10;Description generated with very high confidence">
            <a:extLst>
              <a:ext uri="{FF2B5EF4-FFF2-40B4-BE49-F238E27FC236}">
                <a16:creationId xmlns="" xmlns:a16="http://schemas.microsoft.com/office/drawing/2014/main" id="{8FCB7841-4DB2-47C3-A2C4-D43F2193F1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693" y="1849629"/>
            <a:ext cx="5047614" cy="335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466328A3-8B44-41F2-9F95-71F52B336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2BAE6ABB-2CC6-4756-A8D6-175B76A34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/>
              <a:t>58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19C722F-AD5D-4087-BE05-6038473016A1}"/>
              </a:ext>
            </a:extLst>
          </p:cNvPr>
          <p:cNvSpPr txBox="1"/>
          <p:nvPr/>
        </p:nvSpPr>
        <p:spPr>
          <a:xfrm>
            <a:off x="234297" y="367127"/>
            <a:ext cx="4779814" cy="44135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 err="1" smtClean="0">
                <a:cs typeface="Segoe UI"/>
              </a:rPr>
              <a:t>Tú</a:t>
            </a:r>
            <a:r>
              <a:rPr lang="en-US" sz="3600" dirty="0" smtClean="0">
                <a:cs typeface="Segoe UI"/>
              </a:rPr>
              <a:t> </a:t>
            </a:r>
            <a:r>
              <a:rPr lang="en-US" sz="3600" dirty="0" err="1" smtClean="0">
                <a:cs typeface="Segoe UI"/>
              </a:rPr>
              <a:t>puedes</a:t>
            </a:r>
            <a:r>
              <a:rPr lang="en-US" sz="3600" dirty="0" smtClean="0">
                <a:cs typeface="Segoe UI"/>
              </a:rPr>
              <a:t> </a:t>
            </a:r>
            <a:r>
              <a:rPr lang="en-US" sz="3600" dirty="0" err="1" smtClean="0">
                <a:cs typeface="Segoe UI"/>
              </a:rPr>
              <a:t>confiar</a:t>
            </a:r>
            <a:r>
              <a:rPr lang="en-US" sz="3600" dirty="0" smtClean="0">
                <a:cs typeface="Segoe UI"/>
              </a:rPr>
              <a:t> en </a:t>
            </a:r>
            <a:r>
              <a:rPr lang="en-US" sz="3600" dirty="0" err="1" smtClean="0">
                <a:cs typeface="Segoe UI"/>
              </a:rPr>
              <a:t>ese</a:t>
            </a:r>
            <a:r>
              <a:rPr lang="en-US" sz="3600" dirty="0" smtClean="0">
                <a:cs typeface="Segoe UI"/>
              </a:rPr>
              <a:t> </a:t>
            </a:r>
            <a:r>
              <a:rPr lang="en-US" sz="3600" dirty="0" err="1" smtClean="0">
                <a:cs typeface="Segoe UI"/>
              </a:rPr>
              <a:t>adulto</a:t>
            </a:r>
            <a:r>
              <a:rPr lang="en-US" sz="3600" dirty="0" smtClean="0">
                <a:cs typeface="Segoe UI"/>
              </a:rPr>
              <a:t>.</a:t>
            </a:r>
            <a:r>
              <a:rPr lang="en-US" sz="3600" dirty="0">
                <a:latin typeface="Calibri"/>
                <a:cs typeface="Calibri"/>
              </a:rPr>
              <a:t>  </a:t>
            </a:r>
            <a:endParaRPr lang="en-US" sz="2000" dirty="0"/>
          </a:p>
          <a:p>
            <a:endParaRPr lang="en-US" sz="3600" dirty="0">
              <a:latin typeface="Calibri"/>
              <a:cs typeface="Calibri"/>
            </a:endParaRPr>
          </a:p>
          <a:p>
            <a:r>
              <a:rPr lang="en-US" sz="3600" dirty="0" smtClean="0">
                <a:latin typeface="Calibri"/>
                <a:cs typeface="Calibri"/>
              </a:rPr>
              <a:t>Le </a:t>
            </a:r>
            <a:r>
              <a:rPr lang="en-US" sz="3600" dirty="0" err="1" smtClean="0">
                <a:latin typeface="Calibri"/>
                <a:cs typeface="Calibri"/>
              </a:rPr>
              <a:t>puedes</a:t>
            </a:r>
            <a:r>
              <a:rPr lang="en-US" sz="3600" dirty="0" smtClean="0">
                <a:latin typeface="Calibri"/>
                <a:cs typeface="Calibri"/>
              </a:rPr>
              <a:t> </a:t>
            </a:r>
            <a:r>
              <a:rPr lang="en-US" sz="3600" dirty="0" err="1" smtClean="0">
                <a:latin typeface="Calibri"/>
                <a:cs typeface="Calibri"/>
              </a:rPr>
              <a:t>decir</a:t>
            </a:r>
            <a:r>
              <a:rPr lang="en-US" sz="3600" dirty="0" smtClean="0">
                <a:latin typeface="Calibri"/>
                <a:cs typeface="Calibri"/>
              </a:rPr>
              <a:t> a </a:t>
            </a:r>
            <a:r>
              <a:rPr lang="en-US" sz="3600" dirty="0" err="1" smtClean="0">
                <a:latin typeface="Calibri"/>
                <a:cs typeface="Calibri"/>
              </a:rPr>
              <a:t>esa</a:t>
            </a:r>
            <a:r>
              <a:rPr lang="en-US" sz="3600" dirty="0" smtClean="0">
                <a:latin typeface="Calibri"/>
                <a:cs typeface="Calibri"/>
              </a:rPr>
              <a:t> persona,  “Me </a:t>
            </a:r>
            <a:r>
              <a:rPr lang="en-US" sz="3600" dirty="0" err="1" smtClean="0">
                <a:latin typeface="Calibri"/>
                <a:cs typeface="Calibri"/>
              </a:rPr>
              <a:t>siento</a:t>
            </a:r>
            <a:r>
              <a:rPr lang="en-US" sz="3600" dirty="0" smtClean="0">
                <a:latin typeface="Calibri"/>
                <a:cs typeface="Calibri"/>
              </a:rPr>
              <a:t> no </a:t>
            </a:r>
            <a:r>
              <a:rPr lang="en-US" sz="3600" dirty="0" err="1" smtClean="0">
                <a:latin typeface="Calibri"/>
                <a:cs typeface="Calibri"/>
              </a:rPr>
              <a:t>respetado</a:t>
            </a:r>
            <a:r>
              <a:rPr lang="en-US" sz="3600" dirty="0" smtClean="0">
                <a:latin typeface="Calibri"/>
                <a:cs typeface="Calibri"/>
              </a:rPr>
              <a:t>(a</a:t>
            </a:r>
            <a:r>
              <a:rPr lang="en-US" sz="3600" dirty="0" smtClean="0">
                <a:latin typeface="Calibri"/>
                <a:cs typeface="Calibri"/>
              </a:rPr>
              <a:t>). </a:t>
            </a:r>
            <a:r>
              <a:rPr lang="en-US" sz="3600" dirty="0" err="1" smtClean="0">
                <a:latin typeface="Calibri"/>
                <a:cs typeface="Calibri"/>
              </a:rPr>
              <a:t>Quiero</a:t>
            </a:r>
            <a:r>
              <a:rPr lang="en-US" sz="3600" dirty="0" smtClean="0">
                <a:latin typeface="Calibri"/>
                <a:cs typeface="Calibri"/>
              </a:rPr>
              <a:t> </a:t>
            </a:r>
            <a:r>
              <a:rPr lang="en-US" sz="3600" dirty="0" err="1" smtClean="0">
                <a:latin typeface="Calibri"/>
                <a:cs typeface="Calibri"/>
              </a:rPr>
              <a:t>hablar</a:t>
            </a:r>
            <a:r>
              <a:rPr lang="en-US" sz="3600" dirty="0" smtClean="0">
                <a:latin typeface="Calibri"/>
                <a:cs typeface="Calibri"/>
              </a:rPr>
              <a:t> de </a:t>
            </a:r>
            <a:r>
              <a:rPr lang="en-US" sz="3600" dirty="0" err="1" smtClean="0">
                <a:latin typeface="Calibri"/>
                <a:cs typeface="Calibri"/>
              </a:rPr>
              <a:t>eso</a:t>
            </a:r>
            <a:r>
              <a:rPr lang="en-US" sz="3600" dirty="0" smtClean="0">
                <a:latin typeface="Calibri"/>
                <a:cs typeface="Calibri"/>
              </a:rPr>
              <a:t>."</a:t>
            </a:r>
            <a:endParaRPr lang="en-US" sz="2000" dirty="0">
              <a:cs typeface="Calibri"/>
            </a:endParaRPr>
          </a:p>
          <a:p>
            <a:pPr>
              <a:lnSpc>
                <a:spcPct val="90000"/>
              </a:lnSpc>
            </a:pPr>
            <a:endParaRPr lang="en-US" sz="3200" dirty="0">
              <a:cs typeface="Calibri"/>
            </a:endParaRPr>
          </a:p>
        </p:txBody>
      </p:sp>
      <p:pic>
        <p:nvPicPr>
          <p:cNvPr id="4" name="Picture 3" descr="A person sitting on a table&#10;&#10;Description generated with very high confidence">
            <a:extLst>
              <a:ext uri="{FF2B5EF4-FFF2-40B4-BE49-F238E27FC236}">
                <a16:creationId xmlns="" xmlns:a16="http://schemas.microsoft.com/office/drawing/2014/main" id="{EE016AE4-FA43-4813-A9F0-B0BBE3E014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111" y="828641"/>
            <a:ext cx="6735802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86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6D855D13-AD43-4971-8370-4A266CA2B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FF093CBE-87E7-47AC-8AD1-E79B3006F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59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DCB2F74E-75EC-4E52-85EB-01288C2B97C3}"/>
              </a:ext>
            </a:extLst>
          </p:cNvPr>
          <p:cNvGrpSpPr/>
          <p:nvPr/>
        </p:nvGrpSpPr>
        <p:grpSpPr>
          <a:xfrm>
            <a:off x="6932612" y="609600"/>
            <a:ext cx="4572000" cy="5029200"/>
            <a:chOff x="6932612" y="609600"/>
            <a:chExt cx="4572000" cy="50292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40F54C72-0F1E-49AF-9191-7DAD2C9B7E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2612" y="609600"/>
              <a:ext cx="4572000" cy="45720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8EFA1F3E-4D74-49AC-A1A0-982E1C72B4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9812" y="2895600"/>
              <a:ext cx="2743200" cy="2743200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33C2AB1-C3C4-437E-B1CA-055FFD95C20E}"/>
              </a:ext>
            </a:extLst>
          </p:cNvPr>
          <p:cNvSpPr txBox="1"/>
          <p:nvPr/>
        </p:nvSpPr>
        <p:spPr>
          <a:xfrm>
            <a:off x="455612" y="604189"/>
            <a:ext cx="6172200" cy="8679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b="1" dirty="0" smtClean="0"/>
              <a:t>¿En </a:t>
            </a:r>
            <a:r>
              <a:rPr lang="en-US" sz="2800" b="1" dirty="0" err="1" smtClean="0"/>
              <a:t>Qué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Maneras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Podría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Una</a:t>
            </a:r>
            <a:r>
              <a:rPr lang="en-US" sz="2800" b="1" dirty="0" smtClean="0"/>
              <a:t> persona </a:t>
            </a:r>
            <a:r>
              <a:rPr lang="en-US" sz="2800" b="1" dirty="0" err="1"/>
              <a:t>F</a:t>
            </a:r>
            <a:r>
              <a:rPr lang="en-US" sz="2800" b="1" dirty="0" err="1" smtClean="0"/>
              <a:t>altar</a:t>
            </a:r>
            <a:r>
              <a:rPr lang="en-US" sz="2800" b="1" dirty="0" smtClean="0"/>
              <a:t> Al </a:t>
            </a:r>
            <a:r>
              <a:rPr lang="en-US" sz="2800" b="1" dirty="0" err="1" smtClean="0"/>
              <a:t>Respeto</a:t>
            </a:r>
            <a:r>
              <a:rPr lang="en-US" sz="2800" b="1" dirty="0" smtClean="0"/>
              <a:t> De Tus </a:t>
            </a:r>
            <a:r>
              <a:rPr lang="en-US" sz="2800" b="1" dirty="0" err="1" smtClean="0"/>
              <a:t>Límites</a:t>
            </a:r>
            <a:r>
              <a:rPr lang="en-US" sz="2800" b="1" dirty="0" smtClean="0"/>
              <a:t>?</a:t>
            </a:r>
            <a:endParaRPr lang="en-US" sz="28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A72BD1B-6EF3-4247-9939-90518ECCECDC}"/>
              </a:ext>
            </a:extLst>
          </p:cNvPr>
          <p:cNvSpPr txBox="1"/>
          <p:nvPr/>
        </p:nvSpPr>
        <p:spPr>
          <a:xfrm>
            <a:off x="455612" y="2149174"/>
            <a:ext cx="6477000" cy="12557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b="1" dirty="0" smtClean="0"/>
              <a:t>¿En </a:t>
            </a:r>
            <a:r>
              <a:rPr lang="en-US" sz="2800" b="1" dirty="0" err="1" smtClean="0"/>
              <a:t>Qué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Maneras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Podría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Otra</a:t>
            </a:r>
            <a:r>
              <a:rPr lang="en-US" sz="2800" b="1" dirty="0" smtClean="0"/>
              <a:t> Persona </a:t>
            </a:r>
            <a:r>
              <a:rPr lang="en-US" sz="2800" b="1" dirty="0" err="1" smtClean="0"/>
              <a:t>Faltar</a:t>
            </a:r>
            <a:r>
              <a:rPr lang="en-US" sz="2800" b="1" dirty="0" smtClean="0"/>
              <a:t> al </a:t>
            </a:r>
            <a:r>
              <a:rPr lang="en-US" sz="2800" b="1" dirty="0" err="1" smtClean="0"/>
              <a:t>Respeto</a:t>
            </a:r>
            <a:r>
              <a:rPr lang="en-US" sz="2800" b="1" dirty="0" smtClean="0"/>
              <a:t> de </a:t>
            </a:r>
            <a:r>
              <a:rPr lang="en-US" sz="2800" b="1" dirty="0"/>
              <a:t>l</a:t>
            </a:r>
            <a:r>
              <a:rPr lang="en-US" sz="2800" b="1" dirty="0" smtClean="0"/>
              <a:t>a </a:t>
            </a:r>
            <a:r>
              <a:rPr lang="en-US" sz="2800" b="1" dirty="0" err="1"/>
              <a:t>P</a:t>
            </a:r>
            <a:r>
              <a:rPr lang="en-US" sz="2800" b="1" dirty="0" err="1" smtClean="0"/>
              <a:t>rivacidad</a:t>
            </a:r>
            <a:r>
              <a:rPr lang="en-US" sz="2800" b="1" dirty="0" smtClean="0"/>
              <a:t> de </a:t>
            </a:r>
            <a:r>
              <a:rPr lang="en-US" sz="2800" b="1" dirty="0" err="1" smtClean="0"/>
              <a:t>Tu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Cuerpo</a:t>
            </a:r>
            <a:r>
              <a:rPr lang="en-US" sz="2800" b="1" dirty="0" smtClean="0"/>
              <a:t>?</a:t>
            </a:r>
            <a:endParaRPr lang="en-US" sz="28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0C6E2DF-B94D-4876-9041-23AE25F8CD58}"/>
              </a:ext>
            </a:extLst>
          </p:cNvPr>
          <p:cNvSpPr txBox="1"/>
          <p:nvPr/>
        </p:nvSpPr>
        <p:spPr>
          <a:xfrm>
            <a:off x="455612" y="3849895"/>
            <a:ext cx="6172200" cy="12557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b="1" dirty="0" smtClean="0"/>
              <a:t>Bien, La </a:t>
            </a:r>
            <a:r>
              <a:rPr lang="en-US" sz="2800" b="1" dirty="0" err="1" smtClean="0"/>
              <a:t>Mayoría</a:t>
            </a:r>
            <a:r>
              <a:rPr lang="en-US" sz="2800" b="1" dirty="0"/>
              <a:t> </a:t>
            </a:r>
            <a:r>
              <a:rPr lang="en-US" sz="2800" b="1" dirty="0" smtClean="0"/>
              <a:t>De Las  Personas No Van a </a:t>
            </a:r>
            <a:r>
              <a:rPr lang="en-US" sz="2800" b="1" dirty="0" err="1" smtClean="0"/>
              <a:t>Tratar</a:t>
            </a:r>
            <a:r>
              <a:rPr lang="en-US" sz="2800" b="1" dirty="0" smtClean="0"/>
              <a:t> de </a:t>
            </a:r>
            <a:r>
              <a:rPr lang="en-US" sz="2800" b="1" dirty="0" err="1" smtClean="0"/>
              <a:t>Faltar</a:t>
            </a:r>
            <a:r>
              <a:rPr lang="en-US" sz="2800" b="1" dirty="0" smtClean="0"/>
              <a:t> al </a:t>
            </a:r>
            <a:r>
              <a:rPr lang="en-US" sz="2800" b="1" dirty="0" err="1" smtClean="0"/>
              <a:t>Respeto</a:t>
            </a:r>
            <a:r>
              <a:rPr lang="en-US" sz="2800" b="1" dirty="0" smtClean="0"/>
              <a:t> a </a:t>
            </a:r>
            <a:r>
              <a:rPr lang="en-US" sz="2800" b="1" dirty="0"/>
              <a:t>l</a:t>
            </a:r>
            <a:r>
              <a:rPr lang="en-US" sz="2800" b="1" dirty="0" smtClean="0"/>
              <a:t>a </a:t>
            </a:r>
            <a:r>
              <a:rPr lang="en-US" sz="2800" b="1" dirty="0" err="1" smtClean="0"/>
              <a:t>Privacidad</a:t>
            </a:r>
            <a:r>
              <a:rPr lang="en-US" sz="2800" b="1" dirty="0" smtClean="0"/>
              <a:t> y </a:t>
            </a:r>
            <a:r>
              <a:rPr lang="en-US" sz="2800" b="1" dirty="0" err="1"/>
              <a:t>S</a:t>
            </a:r>
            <a:r>
              <a:rPr lang="en-US" sz="2800" b="1" dirty="0" err="1" smtClean="0"/>
              <a:t>antidad</a:t>
            </a:r>
            <a:r>
              <a:rPr lang="en-US" sz="2800" b="1" dirty="0" smtClean="0"/>
              <a:t> de </a:t>
            </a:r>
            <a:r>
              <a:rPr lang="en-US" sz="2800" b="1" dirty="0" err="1" smtClean="0"/>
              <a:t>Tu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Cuerpo</a:t>
            </a:r>
            <a:r>
              <a:rPr lang="en-US" sz="2800" b="1" dirty="0" smtClean="0"/>
              <a:t>.</a:t>
            </a:r>
            <a:endParaRPr lang="en-US" sz="28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12DEC7F-2AC1-4598-A533-AE937422255B}"/>
              </a:ext>
            </a:extLst>
          </p:cNvPr>
          <p:cNvSpPr txBox="1"/>
          <p:nvPr/>
        </p:nvSpPr>
        <p:spPr>
          <a:xfrm>
            <a:off x="2665797" y="5233633"/>
            <a:ext cx="3393760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400" b="1" dirty="0" err="1" smtClean="0"/>
              <a:t>Pero</a:t>
            </a:r>
            <a:r>
              <a:rPr lang="en-US" sz="4400" b="1" dirty="0" smtClean="0"/>
              <a:t>... </a:t>
            </a:r>
            <a:r>
              <a:rPr lang="en-US" sz="4400" b="1" dirty="0"/>
              <a:t>... ...</a:t>
            </a:r>
          </a:p>
        </p:txBody>
      </p:sp>
    </p:spTree>
    <p:extLst>
      <p:ext uri="{BB962C8B-B14F-4D97-AF65-F5344CB8AC3E}">
        <p14:creationId xmlns:p14="http://schemas.microsoft.com/office/powerpoint/2010/main" val="385921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24E5B6F-6988-43EC-8BF0-B788EB5627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418" y="174813"/>
            <a:ext cx="4238328" cy="63021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9E38059-1645-4724-9F1F-E543833BAFD8}"/>
              </a:ext>
            </a:extLst>
          </p:cNvPr>
          <p:cNvSpPr txBox="1"/>
          <p:nvPr/>
        </p:nvSpPr>
        <p:spPr>
          <a:xfrm>
            <a:off x="1996621" y="2438400"/>
            <a:ext cx="4953000" cy="192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400" dirty="0" smtClean="0">
                <a:latin typeface="+mj-lt"/>
              </a:rPr>
              <a:t>¡Este </a:t>
            </a:r>
            <a:r>
              <a:rPr lang="en-US" sz="4400" dirty="0" err="1" smtClean="0">
                <a:latin typeface="+mj-lt"/>
              </a:rPr>
              <a:t>Pequeñín</a:t>
            </a:r>
            <a:r>
              <a:rPr lang="en-US" sz="4400" dirty="0" smtClean="0">
                <a:latin typeface="+mj-lt"/>
              </a:rPr>
              <a:t> </a:t>
            </a:r>
            <a:r>
              <a:rPr lang="en-US" sz="4400" dirty="0" err="1" smtClean="0">
                <a:latin typeface="+mj-lt"/>
              </a:rPr>
              <a:t>Merece</a:t>
            </a:r>
            <a:r>
              <a:rPr lang="en-US" sz="4400" dirty="0" smtClean="0">
                <a:latin typeface="+mj-lt"/>
              </a:rPr>
              <a:t> un </a:t>
            </a:r>
            <a:r>
              <a:rPr lang="en-US" sz="4400" dirty="0" err="1" smtClean="0">
                <a:latin typeface="+mj-lt"/>
              </a:rPr>
              <a:t>Cuidado</a:t>
            </a:r>
            <a:r>
              <a:rPr lang="en-US" sz="4400" dirty="0" smtClean="0">
                <a:latin typeface="+mj-lt"/>
              </a:rPr>
              <a:t> Especial!</a:t>
            </a:r>
            <a:endParaRPr lang="en-US" sz="4400" dirty="0">
              <a:latin typeface="+mj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1B981B9-3425-41F2-9E84-443854D15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6255208-63DD-4290-9628-48C524BCA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26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7DB9A15-CB46-4822-A6EA-9A87DD78A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7099" y="1702865"/>
            <a:ext cx="4310158" cy="2577474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latin typeface="+mn-lt"/>
              </a:rPr>
              <a:t>Tal </a:t>
            </a:r>
            <a:r>
              <a:rPr lang="en-US" sz="3600" b="1" dirty="0" err="1" smtClean="0">
                <a:latin typeface="+mn-lt"/>
              </a:rPr>
              <a:t>vez</a:t>
            </a:r>
            <a:r>
              <a:rPr lang="en-US" sz="3600" b="1" dirty="0" smtClean="0">
                <a:latin typeface="+mn-lt"/>
              </a:rPr>
              <a:t> </a:t>
            </a:r>
            <a:r>
              <a:rPr lang="en-US" sz="3600" b="1" dirty="0" err="1" smtClean="0">
                <a:latin typeface="+mn-lt"/>
              </a:rPr>
              <a:t>Alguien</a:t>
            </a:r>
            <a:r>
              <a:rPr lang="en-US" sz="3600" b="1" dirty="0" smtClean="0">
                <a:latin typeface="+mn-lt"/>
              </a:rPr>
              <a:t> </a:t>
            </a:r>
            <a:r>
              <a:rPr lang="en-US" sz="3600" b="1" dirty="0" err="1" smtClean="0">
                <a:latin typeface="+mn-lt"/>
              </a:rPr>
              <a:t>Quiere</a:t>
            </a:r>
            <a:r>
              <a:rPr lang="en-US" sz="3600" b="1" dirty="0" smtClean="0">
                <a:latin typeface="+mn-lt"/>
              </a:rPr>
              <a:t> </a:t>
            </a:r>
            <a:r>
              <a:rPr lang="en-US" sz="3600" b="1" dirty="0" err="1" smtClean="0">
                <a:latin typeface="+mn-lt"/>
              </a:rPr>
              <a:t>Enseñarte</a:t>
            </a:r>
            <a:r>
              <a:rPr lang="en-US" sz="3600" b="1" dirty="0" smtClean="0">
                <a:latin typeface="+mn-lt"/>
              </a:rPr>
              <a:t> </a:t>
            </a:r>
            <a:r>
              <a:rPr lang="en-US" sz="3600" b="1" dirty="0" err="1" smtClean="0">
                <a:latin typeface="+mn-lt"/>
              </a:rPr>
              <a:t>Fotos</a:t>
            </a:r>
            <a:r>
              <a:rPr lang="en-US" sz="3600" b="1" dirty="0" smtClean="0">
                <a:latin typeface="+mn-lt"/>
              </a:rPr>
              <a:t> de Las </a:t>
            </a:r>
            <a:r>
              <a:rPr lang="en-US" sz="3600" b="1" dirty="0" err="1" smtClean="0">
                <a:latin typeface="+mn-lt"/>
              </a:rPr>
              <a:t>Partes</a:t>
            </a:r>
            <a:r>
              <a:rPr lang="en-US" sz="3600" b="1" dirty="0" smtClean="0">
                <a:latin typeface="+mn-lt"/>
              </a:rPr>
              <a:t> </a:t>
            </a:r>
            <a:r>
              <a:rPr lang="en-US" sz="3600" b="1" dirty="0" err="1" smtClean="0">
                <a:latin typeface="+mn-lt"/>
              </a:rPr>
              <a:t>Privadas</a:t>
            </a:r>
            <a:r>
              <a:rPr lang="en-US" sz="3600" b="1" dirty="0" smtClean="0">
                <a:latin typeface="+mn-lt"/>
              </a:rPr>
              <a:t> y </a:t>
            </a:r>
            <a:r>
              <a:rPr lang="en-US" sz="3600" b="1" dirty="0" err="1" smtClean="0">
                <a:latin typeface="+mn-lt"/>
              </a:rPr>
              <a:t>Sagradas</a:t>
            </a:r>
            <a:r>
              <a:rPr lang="en-US" sz="3600" b="1" dirty="0" smtClean="0">
                <a:latin typeface="+mn-lt"/>
              </a:rPr>
              <a:t> Del </a:t>
            </a:r>
            <a:r>
              <a:rPr lang="en-US" sz="3600" b="1" dirty="0" err="1" smtClean="0">
                <a:latin typeface="+mn-lt"/>
              </a:rPr>
              <a:t>Cuerpo</a:t>
            </a:r>
            <a:r>
              <a:rPr lang="en-US" sz="3600" b="1" dirty="0" smtClean="0">
                <a:latin typeface="+mn-lt"/>
                <a:cs typeface="Calibri"/>
              </a:rPr>
              <a:t>.</a:t>
            </a:r>
            <a:endParaRPr lang="en-US" sz="3600" b="1" dirty="0">
              <a:latin typeface="+mn-lt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94FF3BE-B7B6-4D81-A812-D9442E40A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BF84450-EC27-4A25-875F-36E69C7FE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60</a:t>
            </a:fld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="" xmlns:a16="http://schemas.microsoft.com/office/drawing/2014/main" id="{BC418377-C1D9-425E-8445-06E4822F8F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8968">
            <a:off x="6556063" y="1891552"/>
            <a:ext cx="2329745" cy="431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27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A50D3373-FB7E-418F-91F0-BC2627A53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E71B680F-8968-4529-9981-3EAE9AB6B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61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2233B4B-A49B-456D-ACD5-1870FC562542}"/>
              </a:ext>
            </a:extLst>
          </p:cNvPr>
          <p:cNvSpPr txBox="1"/>
          <p:nvPr/>
        </p:nvSpPr>
        <p:spPr>
          <a:xfrm>
            <a:off x="2189942" y="1962408"/>
            <a:ext cx="4572000" cy="17543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b="1" dirty="0" err="1" smtClean="0"/>
              <a:t>Dile</a:t>
            </a:r>
            <a:r>
              <a:rPr lang="en-US" sz="4000" b="1" dirty="0" smtClean="0"/>
              <a:t> a Un </a:t>
            </a:r>
            <a:r>
              <a:rPr lang="en-US" sz="4000" b="1" dirty="0" err="1" smtClean="0"/>
              <a:t>Adulto</a:t>
            </a:r>
            <a:r>
              <a:rPr lang="en-US" sz="4000" b="1" dirty="0" smtClean="0"/>
              <a:t> de </a:t>
            </a:r>
            <a:r>
              <a:rPr lang="en-US" sz="4000" b="1" dirty="0" err="1" smtClean="0"/>
              <a:t>Confianza</a:t>
            </a:r>
            <a:r>
              <a:rPr lang="en-US" sz="4000" b="1" dirty="0" smtClean="0"/>
              <a:t> lo Antes </a:t>
            </a:r>
            <a:r>
              <a:rPr lang="en-US" sz="4000" b="1" dirty="0" err="1" smtClean="0"/>
              <a:t>Posible</a:t>
            </a:r>
            <a:r>
              <a:rPr lang="en-US" sz="4000" b="1" dirty="0" smtClean="0"/>
              <a:t>.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0C8A9E1-0876-4704-9C69-AD02A3E51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5732" y="753035"/>
            <a:ext cx="3798137" cy="566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17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A50D3373-FB7E-418F-91F0-BC2627A53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E71B680F-8968-4529-9981-3EAE9AB6B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62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2233B4B-A49B-456D-ACD5-1870FC562542}"/>
              </a:ext>
            </a:extLst>
          </p:cNvPr>
          <p:cNvSpPr txBox="1"/>
          <p:nvPr/>
        </p:nvSpPr>
        <p:spPr>
          <a:xfrm>
            <a:off x="602132" y="1841650"/>
            <a:ext cx="4572000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b="1" dirty="0" smtClean="0"/>
              <a:t>Tal </a:t>
            </a:r>
            <a:r>
              <a:rPr lang="en-US" sz="4000" b="1" dirty="0" err="1" smtClean="0"/>
              <a:t>vez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alguien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quiere</a:t>
            </a:r>
            <a:r>
              <a:rPr lang="en-US" sz="4000" b="1" dirty="0" smtClean="0"/>
              <a:t> HABLAR de </a:t>
            </a:r>
            <a:r>
              <a:rPr lang="en-US" sz="4000" b="1" dirty="0" err="1" smtClean="0"/>
              <a:t>las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partes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privadas</a:t>
            </a:r>
            <a:r>
              <a:rPr lang="en-US" sz="4000" b="1" dirty="0" smtClean="0"/>
              <a:t> del </a:t>
            </a:r>
            <a:r>
              <a:rPr lang="en-US" sz="4000" b="1" dirty="0" err="1" smtClean="0"/>
              <a:t>cuerpo</a:t>
            </a:r>
            <a:r>
              <a:rPr lang="en-US" sz="4000" b="1" dirty="0" smtClean="0"/>
              <a:t>.</a:t>
            </a:r>
            <a:r>
              <a:rPr lang="en-US" sz="4000" b="1" dirty="0"/>
              <a:t>  </a:t>
            </a:r>
            <a:endParaRPr lang="en-US" dirty="0"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2BA1DBA-DBC5-47CC-A840-76BE411CC4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569" y="1257299"/>
            <a:ext cx="4839443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52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A50D3373-FB7E-418F-91F0-BC2627A53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E71B680F-8968-4529-9981-3EAE9AB6B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63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2233B4B-A49B-456D-ACD5-1870FC562542}"/>
              </a:ext>
            </a:extLst>
          </p:cNvPr>
          <p:cNvSpPr txBox="1"/>
          <p:nvPr/>
        </p:nvSpPr>
        <p:spPr>
          <a:xfrm>
            <a:off x="1113153" y="1487747"/>
            <a:ext cx="4572000" cy="34717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b="1" dirty="0" smtClean="0"/>
              <a:t>Di, “</a:t>
            </a:r>
            <a:r>
              <a:rPr lang="en-US" sz="4000" b="1" dirty="0" err="1" smtClean="0"/>
              <a:t>Esto</a:t>
            </a:r>
            <a:r>
              <a:rPr lang="en-US" sz="4000" b="1" dirty="0" smtClean="0"/>
              <a:t> me </a:t>
            </a:r>
            <a:r>
              <a:rPr lang="en-US" sz="4000" b="1" dirty="0" err="1" smtClean="0"/>
              <a:t>falta</a:t>
            </a:r>
            <a:r>
              <a:rPr lang="en-US" sz="4000" b="1" dirty="0" smtClean="0"/>
              <a:t> al </a:t>
            </a:r>
            <a:r>
              <a:rPr lang="en-US" sz="4000" b="1" dirty="0" err="1" smtClean="0"/>
              <a:t>respeto</a:t>
            </a:r>
            <a:r>
              <a:rPr lang="en-US" sz="4400" b="1" dirty="0" smtClean="0"/>
              <a:t>.</a:t>
            </a:r>
            <a:r>
              <a:rPr lang="en-US" sz="4000" b="1" dirty="0" smtClean="0"/>
              <a:t>”</a:t>
            </a:r>
            <a:endParaRPr lang="en-US" sz="4000" b="1" dirty="0">
              <a:cs typeface="Calibri"/>
            </a:endParaRPr>
          </a:p>
          <a:p>
            <a:pPr>
              <a:lnSpc>
                <a:spcPct val="90000"/>
              </a:lnSpc>
            </a:pPr>
            <a:endParaRPr lang="en-US" sz="4000" b="1" dirty="0"/>
          </a:p>
          <a:p>
            <a:pPr>
              <a:lnSpc>
                <a:spcPct val="90000"/>
              </a:lnSpc>
            </a:pPr>
            <a:r>
              <a:rPr lang="en-US" sz="4000" b="1" dirty="0" err="1" smtClean="0"/>
              <a:t>Dile</a:t>
            </a:r>
            <a:r>
              <a:rPr lang="en-US" sz="4000" b="1" dirty="0" smtClean="0"/>
              <a:t> a un </a:t>
            </a:r>
            <a:r>
              <a:rPr lang="en-US" sz="4000" b="1" dirty="0" err="1" smtClean="0"/>
              <a:t>adulto</a:t>
            </a:r>
            <a:r>
              <a:rPr lang="en-US" sz="4000" b="1" dirty="0" smtClean="0"/>
              <a:t> de </a:t>
            </a:r>
            <a:r>
              <a:rPr lang="en-US" sz="4000" b="1" dirty="0" err="1" smtClean="0"/>
              <a:t>confianza</a:t>
            </a:r>
            <a:r>
              <a:rPr lang="en-US" sz="4000" b="1" dirty="0" smtClean="0"/>
              <a:t> lo </a:t>
            </a:r>
            <a:r>
              <a:rPr lang="en-US" sz="4000" b="1" dirty="0" err="1" smtClean="0"/>
              <a:t>más</a:t>
            </a:r>
            <a:r>
              <a:rPr lang="en-US" sz="4000" b="1" dirty="0" smtClean="0"/>
              <a:t> pronto </a:t>
            </a:r>
            <a:r>
              <a:rPr lang="en-US" sz="4000" b="1" dirty="0" err="1" smtClean="0"/>
              <a:t>posible</a:t>
            </a:r>
            <a:r>
              <a:rPr lang="en-US" sz="4000" b="1" dirty="0" smtClean="0"/>
              <a:t>.</a:t>
            </a:r>
            <a:endParaRPr lang="en-US" sz="4000" b="1" dirty="0"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52FF1AF-ABF8-43CC-8C83-FE080B998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5368" y="1255586"/>
            <a:ext cx="4840644" cy="434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65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A50D3373-FB7E-418F-91F0-BC2627A53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E71B680F-8968-4529-9981-3EAE9AB6B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64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2233B4B-A49B-456D-ACD5-1870FC562542}"/>
              </a:ext>
            </a:extLst>
          </p:cNvPr>
          <p:cNvSpPr txBox="1"/>
          <p:nvPr/>
        </p:nvSpPr>
        <p:spPr>
          <a:xfrm>
            <a:off x="814718" y="1541940"/>
            <a:ext cx="3643495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b="1" dirty="0" smtClean="0"/>
              <a:t>¿Un </a:t>
            </a:r>
            <a:r>
              <a:rPr lang="en-US" sz="4000" b="1" dirty="0"/>
              <a:t>a</a:t>
            </a:r>
            <a:r>
              <a:rPr lang="en-US" sz="4000" b="1" dirty="0" smtClean="0"/>
              <a:t>migo </a:t>
            </a:r>
            <a:r>
              <a:rPr lang="en-US" sz="4000" b="1" dirty="0" err="1" smtClean="0"/>
              <a:t>quiere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hablar</a:t>
            </a:r>
            <a:r>
              <a:rPr lang="en-US" sz="4000" b="1" dirty="0" smtClean="0"/>
              <a:t> de </a:t>
            </a:r>
            <a:r>
              <a:rPr lang="en-US" sz="4000" b="1" dirty="0" err="1" smtClean="0"/>
              <a:t>las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partes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privadas</a:t>
            </a:r>
            <a:r>
              <a:rPr lang="en-US" sz="4000" b="1" dirty="0" smtClean="0"/>
              <a:t> del </a:t>
            </a:r>
            <a:r>
              <a:rPr lang="en-US" sz="4000" b="1" dirty="0" err="1" smtClean="0"/>
              <a:t>cuerpo</a:t>
            </a:r>
            <a:r>
              <a:rPr lang="en-US" sz="4000" b="1" dirty="0" smtClean="0"/>
              <a:t> de </a:t>
            </a:r>
            <a:r>
              <a:rPr lang="en-US" sz="4000" b="1" dirty="0" err="1" smtClean="0"/>
              <a:t>otra</a:t>
            </a:r>
            <a:r>
              <a:rPr lang="en-US" sz="4000" b="1" dirty="0" smtClean="0"/>
              <a:t> persona?</a:t>
            </a:r>
            <a:r>
              <a:rPr lang="en-US" sz="4000" b="1" dirty="0"/>
              <a:t> 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1FAD3AF-967F-4C3F-B7CA-DFB198629D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217" y="531624"/>
            <a:ext cx="3828827" cy="574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33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A50D3373-FB7E-418F-91F0-BC2627A53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E71B680F-8968-4529-9981-3EAE9AB6B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65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76300B6-3A21-43DD-8BFB-66FCCB8A934E}"/>
              </a:ext>
            </a:extLst>
          </p:cNvPr>
          <p:cNvSpPr txBox="1"/>
          <p:nvPr/>
        </p:nvSpPr>
        <p:spPr>
          <a:xfrm>
            <a:off x="921786" y="1766433"/>
            <a:ext cx="4307163" cy="34717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b="1" dirty="0" err="1" smtClean="0"/>
              <a:t>Dí</a:t>
            </a:r>
            <a:r>
              <a:rPr lang="en-US" sz="4000" b="1" dirty="0" smtClean="0"/>
              <a:t>, “</a:t>
            </a:r>
            <a:r>
              <a:rPr lang="en-US" sz="4000" b="1" dirty="0" err="1" smtClean="0"/>
              <a:t>Esto</a:t>
            </a:r>
            <a:r>
              <a:rPr lang="en-US" sz="4000" b="1" dirty="0" smtClean="0"/>
              <a:t> me </a:t>
            </a:r>
            <a:r>
              <a:rPr lang="en-US" sz="4000" b="1" dirty="0" err="1" smtClean="0"/>
              <a:t>falta</a:t>
            </a:r>
            <a:r>
              <a:rPr lang="en-US" sz="4000" b="1" dirty="0" smtClean="0"/>
              <a:t> al </a:t>
            </a:r>
            <a:r>
              <a:rPr lang="en-US" sz="4000" b="1" dirty="0" err="1" smtClean="0"/>
              <a:t>respeto</a:t>
            </a:r>
            <a:r>
              <a:rPr lang="en-US" sz="4400" b="1" dirty="0" smtClean="0"/>
              <a:t>.</a:t>
            </a:r>
            <a:r>
              <a:rPr lang="en-US" sz="4000" b="1" dirty="0" smtClean="0"/>
              <a:t>”</a:t>
            </a:r>
            <a:endParaRPr lang="en-US" sz="4000" b="1" dirty="0">
              <a:cs typeface="Calibri"/>
            </a:endParaRPr>
          </a:p>
          <a:p>
            <a:pPr>
              <a:lnSpc>
                <a:spcPct val="90000"/>
              </a:lnSpc>
            </a:pPr>
            <a:endParaRPr lang="en-US" sz="4000" b="1" dirty="0"/>
          </a:p>
          <a:p>
            <a:pPr>
              <a:lnSpc>
                <a:spcPct val="90000"/>
              </a:lnSpc>
            </a:pPr>
            <a:r>
              <a:rPr lang="en-US" sz="4000" b="1" dirty="0" err="1" smtClean="0"/>
              <a:t>Dile</a:t>
            </a:r>
            <a:r>
              <a:rPr lang="en-US" sz="4000" b="1" dirty="0" smtClean="0"/>
              <a:t> a un </a:t>
            </a:r>
            <a:r>
              <a:rPr lang="en-US" sz="4000" b="1" dirty="0" err="1" smtClean="0"/>
              <a:t>adulto</a:t>
            </a:r>
            <a:r>
              <a:rPr lang="en-US" sz="4000" b="1" dirty="0" smtClean="0"/>
              <a:t> de </a:t>
            </a:r>
            <a:r>
              <a:rPr lang="en-US" sz="4000" b="1" dirty="0" err="1" smtClean="0"/>
              <a:t>confianza</a:t>
            </a:r>
            <a:r>
              <a:rPr lang="en-US" sz="4000" b="1" dirty="0" smtClean="0"/>
              <a:t> lo </a:t>
            </a:r>
            <a:r>
              <a:rPr lang="en-US" sz="4000" b="1" dirty="0" err="1" smtClean="0"/>
              <a:t>más</a:t>
            </a:r>
            <a:r>
              <a:rPr lang="en-US" sz="4000" b="1" dirty="0" smtClean="0"/>
              <a:t> pronto </a:t>
            </a:r>
            <a:r>
              <a:rPr lang="en-US" sz="4000" b="1" dirty="0" err="1" smtClean="0"/>
              <a:t>posible</a:t>
            </a:r>
            <a:r>
              <a:rPr lang="en-US" sz="4000" b="1" dirty="0" smtClean="0"/>
              <a:t>.</a:t>
            </a:r>
            <a:endParaRPr lang="en-US" sz="4000" b="1" dirty="0"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918DD01-6D22-45C4-B83F-7BF707070E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1547" y="535635"/>
            <a:ext cx="3828620" cy="574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54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A50D3373-FB7E-418F-91F0-BC2627A53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E71B680F-8968-4529-9981-3EAE9AB6B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66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1FAD3AF-967F-4C3F-B7CA-DFB198629D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085" y="685800"/>
            <a:ext cx="5128527" cy="4931807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xmlns="" id="{5EFB5D5F-AA08-4E4F-AC6F-A76AEA4651DC}"/>
              </a:ext>
            </a:extLst>
          </p:cNvPr>
          <p:cNvSpPr txBox="1"/>
          <p:nvPr/>
        </p:nvSpPr>
        <p:spPr>
          <a:xfrm>
            <a:off x="534705" y="939317"/>
            <a:ext cx="4953000" cy="37764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3800" b="1" dirty="0" smtClean="0"/>
              <a:t>¿Y </a:t>
            </a:r>
            <a:r>
              <a:rPr lang="en-US" sz="3800" b="1" dirty="0" err="1" smtClean="0"/>
              <a:t>qué</a:t>
            </a:r>
            <a:r>
              <a:rPr lang="en-US" sz="3800" b="1" dirty="0" smtClean="0"/>
              <a:t> </a:t>
            </a:r>
            <a:r>
              <a:rPr lang="en-US" sz="3800" b="1" dirty="0" err="1" smtClean="0"/>
              <a:t>tal</a:t>
            </a:r>
            <a:r>
              <a:rPr lang="en-US" sz="3800" b="1" dirty="0" smtClean="0"/>
              <a:t> </a:t>
            </a:r>
            <a:r>
              <a:rPr lang="en-US" sz="3800" b="1" dirty="0" err="1" smtClean="0"/>
              <a:t>si</a:t>
            </a:r>
            <a:r>
              <a:rPr lang="en-US" sz="3800" b="1" dirty="0" smtClean="0"/>
              <a:t> </a:t>
            </a:r>
            <a:r>
              <a:rPr lang="en-US" sz="3800" b="1" dirty="0" err="1" smtClean="0"/>
              <a:t>alguien</a:t>
            </a:r>
            <a:r>
              <a:rPr lang="en-US" sz="3800" b="1" dirty="0" smtClean="0"/>
              <a:t> </a:t>
            </a:r>
            <a:r>
              <a:rPr lang="en-US" sz="3800" b="1" dirty="0" err="1" smtClean="0"/>
              <a:t>te</a:t>
            </a:r>
            <a:r>
              <a:rPr lang="en-US" sz="3800" b="1" dirty="0" smtClean="0"/>
              <a:t> </a:t>
            </a:r>
            <a:r>
              <a:rPr lang="en-US" sz="3800" b="1" dirty="0" err="1" smtClean="0"/>
              <a:t>quiere</a:t>
            </a:r>
            <a:r>
              <a:rPr lang="en-US" sz="3800" b="1" dirty="0" smtClean="0"/>
              <a:t> </a:t>
            </a:r>
            <a:r>
              <a:rPr lang="en-US" sz="3800" b="1" dirty="0" err="1" smtClean="0"/>
              <a:t>enseñar</a:t>
            </a:r>
            <a:r>
              <a:rPr lang="en-US" sz="3800" b="1" dirty="0" smtClean="0"/>
              <a:t> </a:t>
            </a:r>
            <a:r>
              <a:rPr lang="en-US" sz="3800" b="1" dirty="0" err="1" smtClean="0"/>
              <a:t>películas</a:t>
            </a:r>
            <a:r>
              <a:rPr lang="en-US" sz="3800" b="1" dirty="0" smtClean="0"/>
              <a:t> y </a:t>
            </a:r>
            <a:r>
              <a:rPr lang="en-US" sz="3800" b="1" dirty="0" err="1" smtClean="0"/>
              <a:t>fotografías</a:t>
            </a:r>
            <a:r>
              <a:rPr lang="en-US" sz="3800" b="1" dirty="0" smtClean="0"/>
              <a:t> </a:t>
            </a:r>
            <a:r>
              <a:rPr lang="en-US" sz="3800" b="1" dirty="0" err="1" smtClean="0"/>
              <a:t>que</a:t>
            </a:r>
            <a:r>
              <a:rPr lang="en-US" sz="3800" b="1" dirty="0" smtClean="0"/>
              <a:t> </a:t>
            </a:r>
            <a:r>
              <a:rPr lang="en-US" sz="3800" b="1" dirty="0" err="1" smtClean="0"/>
              <a:t>faltan</a:t>
            </a:r>
            <a:r>
              <a:rPr lang="en-US" sz="3800" b="1" dirty="0" smtClean="0"/>
              <a:t> al </a:t>
            </a:r>
            <a:r>
              <a:rPr lang="en-US" sz="3800" b="1" dirty="0" err="1" smtClean="0"/>
              <a:t>respeto</a:t>
            </a:r>
            <a:r>
              <a:rPr lang="en-US" sz="3800" b="1" dirty="0" smtClean="0"/>
              <a:t> a la </a:t>
            </a:r>
            <a:r>
              <a:rPr lang="en-US" sz="3800" b="1" dirty="0" err="1" smtClean="0"/>
              <a:t>privacidad</a:t>
            </a:r>
            <a:r>
              <a:rPr lang="en-US" sz="3800" b="1" dirty="0" smtClean="0"/>
              <a:t> y la </a:t>
            </a:r>
            <a:r>
              <a:rPr lang="en-US" sz="3800" b="1" dirty="0" err="1" smtClean="0"/>
              <a:t>santidad</a:t>
            </a:r>
            <a:r>
              <a:rPr lang="en-US" sz="3800" b="1" dirty="0" smtClean="0"/>
              <a:t> del </a:t>
            </a:r>
            <a:r>
              <a:rPr lang="en-US" sz="3800" b="1" dirty="0" err="1" smtClean="0"/>
              <a:t>cuerpo</a:t>
            </a:r>
            <a:r>
              <a:rPr lang="en-US" sz="3800" b="1" dirty="0" smtClean="0"/>
              <a:t> de </a:t>
            </a:r>
            <a:r>
              <a:rPr lang="en-US" sz="3800" b="1" dirty="0" err="1" smtClean="0"/>
              <a:t>otra</a:t>
            </a:r>
            <a:r>
              <a:rPr lang="en-US" sz="3800" b="1" dirty="0" smtClean="0"/>
              <a:t> persona?</a:t>
            </a:r>
            <a:r>
              <a:rPr lang="en-US" sz="3800" b="1" dirty="0"/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196120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A50D3373-FB7E-418F-91F0-BC2627A53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E71B680F-8968-4529-9981-3EAE9AB6B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67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99B5BD8-BE18-4DB5-BFDD-4D2C42127E91}"/>
              </a:ext>
            </a:extLst>
          </p:cNvPr>
          <p:cNvSpPr txBox="1"/>
          <p:nvPr/>
        </p:nvSpPr>
        <p:spPr>
          <a:xfrm>
            <a:off x="243840" y="862651"/>
            <a:ext cx="5393372" cy="496751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b="1" dirty="0" err="1" smtClean="0"/>
              <a:t>Dí</a:t>
            </a:r>
            <a:r>
              <a:rPr lang="en-US" sz="3200" b="1" dirty="0" smtClean="0"/>
              <a:t>:  “</a:t>
            </a:r>
            <a:r>
              <a:rPr lang="en-US" sz="3200" b="1" dirty="0" err="1" smtClean="0"/>
              <a:t>Esto</a:t>
            </a:r>
            <a:r>
              <a:rPr lang="en-US" sz="3200" b="1" dirty="0" smtClean="0"/>
              <a:t> me </a:t>
            </a:r>
            <a:r>
              <a:rPr lang="en-US" sz="3200" b="1" dirty="0" err="1" smtClean="0"/>
              <a:t>falta</a:t>
            </a:r>
            <a:r>
              <a:rPr lang="en-US" sz="3200" b="1" dirty="0" smtClean="0"/>
              <a:t> al </a:t>
            </a:r>
            <a:r>
              <a:rPr lang="en-US" sz="3200" b="1" dirty="0" err="1" smtClean="0"/>
              <a:t>respeto</a:t>
            </a:r>
            <a:r>
              <a:rPr lang="en-US" sz="3200" b="1" dirty="0" smtClean="0"/>
              <a:t>.”</a:t>
            </a:r>
            <a:endParaRPr lang="en-US" sz="3200" b="1" dirty="0">
              <a:cs typeface="Calibri"/>
            </a:endParaRPr>
          </a:p>
          <a:p>
            <a:pPr>
              <a:lnSpc>
                <a:spcPct val="90000"/>
              </a:lnSpc>
            </a:pPr>
            <a:endParaRPr lang="en-US" sz="3200" b="1" dirty="0"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3200" b="1" dirty="0" err="1"/>
              <a:t>Aún</a:t>
            </a:r>
            <a:r>
              <a:rPr lang="en-US" sz="3200" b="1" dirty="0"/>
              <a:t> </a:t>
            </a:r>
            <a:r>
              <a:rPr lang="en-US" sz="3200" b="1" dirty="0" err="1"/>
              <a:t>si</a:t>
            </a:r>
            <a:r>
              <a:rPr lang="en-US" sz="3200" b="1" dirty="0"/>
              <a:t> </a:t>
            </a:r>
            <a:r>
              <a:rPr lang="en-US" sz="3200" b="1" dirty="0" err="1"/>
              <a:t>ya</a:t>
            </a:r>
            <a:r>
              <a:rPr lang="en-US" sz="3200" b="1" dirty="0"/>
              <a:t> </a:t>
            </a:r>
            <a:r>
              <a:rPr lang="en-US" sz="3200" b="1" dirty="0" err="1"/>
              <a:t>las</a:t>
            </a:r>
            <a:r>
              <a:rPr lang="en-US" sz="3200" b="1" dirty="0"/>
              <a:t> </a:t>
            </a:r>
            <a:r>
              <a:rPr lang="en-US" sz="3200" b="1" dirty="0" err="1"/>
              <a:t>viste</a:t>
            </a:r>
            <a:r>
              <a:rPr lang="en-US" sz="3200" b="1" dirty="0"/>
              <a:t>, </a:t>
            </a:r>
            <a:r>
              <a:rPr lang="en-US" sz="3200" b="1" dirty="0" err="1"/>
              <a:t>dile</a:t>
            </a:r>
            <a:r>
              <a:rPr lang="en-US" sz="3200" b="1" dirty="0"/>
              <a:t> a un </a:t>
            </a:r>
            <a:r>
              <a:rPr lang="en-US" sz="3200" b="1" dirty="0" err="1"/>
              <a:t>adulto</a:t>
            </a:r>
            <a:r>
              <a:rPr lang="en-US" sz="3200" b="1" dirty="0"/>
              <a:t> de </a:t>
            </a:r>
            <a:r>
              <a:rPr lang="en-US" sz="3200" b="1" dirty="0" err="1"/>
              <a:t>confianza</a:t>
            </a:r>
            <a:r>
              <a:rPr lang="en-US" sz="3200" b="1" dirty="0"/>
              <a:t> lo antes </a:t>
            </a:r>
            <a:r>
              <a:rPr lang="en-US" sz="3200" b="1" dirty="0" err="1"/>
              <a:t>posible</a:t>
            </a:r>
            <a:r>
              <a:rPr lang="en-US" sz="3200" b="1" dirty="0"/>
              <a:t>. </a:t>
            </a:r>
            <a:endParaRPr lang="en-US" sz="3200" b="1" dirty="0">
              <a:cs typeface="Calibri"/>
            </a:endParaRPr>
          </a:p>
          <a:p>
            <a:pPr>
              <a:lnSpc>
                <a:spcPct val="90000"/>
              </a:lnSpc>
            </a:pPr>
            <a:endParaRPr lang="en-US" sz="3200" b="1" dirty="0"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3200" b="1" dirty="0">
                <a:cs typeface="Calibri"/>
              </a:rPr>
              <a:t>No </a:t>
            </a:r>
            <a:r>
              <a:rPr lang="en-US" sz="3200" b="1" dirty="0" err="1">
                <a:cs typeface="Calibri"/>
              </a:rPr>
              <a:t>te</a:t>
            </a:r>
            <a:r>
              <a:rPr lang="en-US" sz="3200" b="1" dirty="0">
                <a:cs typeface="Calibri"/>
              </a:rPr>
              <a:t> vas a meter </a:t>
            </a:r>
            <a:r>
              <a:rPr lang="en-US" sz="3200" b="1" dirty="0" smtClean="0">
                <a:cs typeface="Calibri"/>
              </a:rPr>
              <a:t>en </a:t>
            </a:r>
            <a:r>
              <a:rPr lang="en-US" sz="3200" b="1" dirty="0" err="1">
                <a:cs typeface="Calibri"/>
              </a:rPr>
              <a:t>problemas</a:t>
            </a:r>
            <a:r>
              <a:rPr lang="en-US" sz="3200" b="1" dirty="0">
                <a:cs typeface="Calibri"/>
              </a:rPr>
              <a:t>.   </a:t>
            </a:r>
          </a:p>
          <a:p>
            <a:pPr>
              <a:lnSpc>
                <a:spcPct val="90000"/>
              </a:lnSpc>
            </a:pPr>
            <a:endParaRPr lang="en-US" sz="3200" b="1" dirty="0"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3200" b="1" dirty="0">
                <a:cs typeface="Calibri"/>
              </a:rPr>
              <a:t>Un </a:t>
            </a:r>
            <a:r>
              <a:rPr lang="en-US" sz="3200" b="1" dirty="0" err="1">
                <a:cs typeface="Calibri"/>
              </a:rPr>
              <a:t>Adulto</a:t>
            </a:r>
            <a:r>
              <a:rPr lang="en-US" sz="3200" b="1" dirty="0">
                <a:cs typeface="Calibri"/>
              </a:rPr>
              <a:t> </a:t>
            </a:r>
            <a:r>
              <a:rPr lang="en-US" sz="3200" b="1" dirty="0" smtClean="0">
                <a:cs typeface="Calibri"/>
              </a:rPr>
              <a:t>de </a:t>
            </a:r>
            <a:r>
              <a:rPr lang="en-US" sz="3200" b="1" dirty="0" err="1">
                <a:cs typeface="Calibri"/>
              </a:rPr>
              <a:t>Confianza</a:t>
            </a:r>
            <a:r>
              <a:rPr lang="en-US" sz="3200" b="1" dirty="0">
                <a:cs typeface="Calibri"/>
              </a:rPr>
              <a:t> </a:t>
            </a:r>
            <a:r>
              <a:rPr lang="en-US" sz="3200" b="1" dirty="0" err="1">
                <a:cs typeface="Calibri"/>
              </a:rPr>
              <a:t>te</a:t>
            </a:r>
            <a:r>
              <a:rPr lang="en-US" sz="3200" b="1" dirty="0">
                <a:cs typeface="Calibri"/>
              </a:rPr>
              <a:t> </a:t>
            </a:r>
            <a:r>
              <a:rPr lang="en-US" sz="3200" b="1" dirty="0" err="1">
                <a:cs typeface="Calibri"/>
              </a:rPr>
              <a:t>Va</a:t>
            </a:r>
            <a:r>
              <a:rPr lang="en-US" sz="3200" b="1" dirty="0">
                <a:cs typeface="Calibri"/>
              </a:rPr>
              <a:t> a </a:t>
            </a:r>
            <a:r>
              <a:rPr lang="en-US" sz="3200" b="1" dirty="0" err="1" smtClean="0">
                <a:cs typeface="Calibri"/>
              </a:rPr>
              <a:t>Ayudar</a:t>
            </a:r>
            <a:endParaRPr lang="en-US" sz="3200" dirty="0"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E1FDF49-3DA0-491C-884E-D841AB28C1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872" y="968429"/>
            <a:ext cx="5127180" cy="493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22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A50D3373-FB7E-418F-91F0-BC2627A53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E71B680F-8968-4529-9981-3EAE9AB6B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68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2233B4B-A49B-456D-ACD5-1870FC562542}"/>
              </a:ext>
            </a:extLst>
          </p:cNvPr>
          <p:cNvSpPr txBox="1"/>
          <p:nvPr/>
        </p:nvSpPr>
        <p:spPr>
          <a:xfrm>
            <a:off x="481632" y="391907"/>
            <a:ext cx="4830596" cy="507831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b="1" dirty="0" err="1"/>
              <a:t>Quizá</a:t>
            </a:r>
            <a:r>
              <a:rPr lang="en-US" sz="4000" b="1" dirty="0"/>
              <a:t> </a:t>
            </a:r>
            <a:r>
              <a:rPr lang="en-US" sz="4000" b="1" dirty="0" err="1"/>
              <a:t>una</a:t>
            </a:r>
            <a:r>
              <a:rPr lang="en-US" sz="4000" b="1" dirty="0"/>
              <a:t> persona </a:t>
            </a:r>
            <a:r>
              <a:rPr lang="en-US" sz="4000" b="1" dirty="0" err="1"/>
              <a:t>quiere</a:t>
            </a:r>
            <a:r>
              <a:rPr lang="en-US" sz="4000" b="1" dirty="0"/>
              <a:t> </a:t>
            </a:r>
            <a:r>
              <a:rPr lang="en-US" sz="4000" b="1" dirty="0" err="1"/>
              <a:t>estar</a:t>
            </a:r>
            <a:r>
              <a:rPr lang="en-US" sz="4000" b="1" dirty="0"/>
              <a:t> </a:t>
            </a:r>
            <a:r>
              <a:rPr lang="en-US" sz="4000" b="1" dirty="0" err="1"/>
              <a:t>cerca</a:t>
            </a:r>
            <a:r>
              <a:rPr lang="en-US" sz="4000" b="1" dirty="0"/>
              <a:t> de </a:t>
            </a:r>
            <a:r>
              <a:rPr lang="en-US" sz="4000" b="1" dirty="0" err="1"/>
              <a:t>tí</a:t>
            </a:r>
            <a:r>
              <a:rPr lang="en-US" sz="4000" b="1" dirty="0"/>
              <a:t> en </a:t>
            </a:r>
            <a:r>
              <a:rPr lang="en-US" sz="4000" b="1" dirty="0" err="1"/>
              <a:t>maneras</a:t>
            </a:r>
            <a:r>
              <a:rPr lang="en-US" sz="4000" b="1" dirty="0"/>
              <a:t> </a:t>
            </a:r>
            <a:r>
              <a:rPr lang="en-US" sz="4000" b="1" dirty="0" err="1"/>
              <a:t>que</a:t>
            </a:r>
            <a:r>
              <a:rPr lang="en-US" sz="4000" b="1" dirty="0"/>
              <a:t> </a:t>
            </a:r>
            <a:r>
              <a:rPr lang="en-US" sz="4000" b="1" dirty="0" err="1"/>
              <a:t>te</a:t>
            </a:r>
            <a:r>
              <a:rPr lang="en-US" sz="4000" b="1" dirty="0"/>
              <a:t> </a:t>
            </a:r>
            <a:r>
              <a:rPr lang="en-US" sz="4000" b="1" dirty="0" err="1"/>
              <a:t>hacen</a:t>
            </a:r>
            <a:r>
              <a:rPr lang="en-US" sz="4000" b="1" dirty="0"/>
              <a:t> </a:t>
            </a:r>
            <a:r>
              <a:rPr lang="en-US" sz="4000" b="1" dirty="0" err="1"/>
              <a:t>sentir</a:t>
            </a:r>
            <a:r>
              <a:rPr lang="en-US" sz="4000" b="1" dirty="0"/>
              <a:t> </a:t>
            </a:r>
            <a:r>
              <a:rPr lang="en-US" sz="4000" b="1" dirty="0" err="1"/>
              <a:t>incómodo</a:t>
            </a:r>
            <a:r>
              <a:rPr lang="en-US" sz="4000" b="1" dirty="0"/>
              <a:t>.    </a:t>
            </a:r>
            <a:endParaRPr lang="en-US" dirty="0"/>
          </a:p>
          <a:p>
            <a:pPr>
              <a:lnSpc>
                <a:spcPct val="90000"/>
              </a:lnSpc>
            </a:pPr>
            <a:endParaRPr lang="en-US" sz="4000" b="1" dirty="0"/>
          </a:p>
          <a:p>
            <a:pPr>
              <a:lnSpc>
                <a:spcPct val="90000"/>
              </a:lnSpc>
            </a:pPr>
            <a:r>
              <a:rPr lang="en-US" sz="4000" b="1" dirty="0"/>
              <a:t>Le </a:t>
            </a:r>
            <a:r>
              <a:rPr lang="en-US" sz="4000" b="1" dirty="0" err="1"/>
              <a:t>puedes</a:t>
            </a:r>
            <a:r>
              <a:rPr lang="en-US" sz="4000" b="1" dirty="0"/>
              <a:t> </a:t>
            </a:r>
            <a:r>
              <a:rPr lang="en-US" sz="4000" b="1" dirty="0" err="1"/>
              <a:t>decir</a:t>
            </a:r>
            <a:r>
              <a:rPr lang="en-US" sz="4000" b="1" dirty="0"/>
              <a:t>, </a:t>
            </a:r>
            <a:r>
              <a:rPr lang="en-US" sz="4000" b="1" dirty="0" smtClean="0"/>
              <a:t>“No </a:t>
            </a:r>
            <a:r>
              <a:rPr lang="en-US" sz="4000" b="1" dirty="0" err="1" smtClean="0"/>
              <a:t>quiero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que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estés</a:t>
            </a:r>
            <a:r>
              <a:rPr lang="en-US" sz="4000" b="1" dirty="0" smtClean="0"/>
              <a:t> tan </a:t>
            </a:r>
            <a:r>
              <a:rPr lang="en-US" sz="4000" b="1" dirty="0" err="1" smtClean="0"/>
              <a:t>cerca</a:t>
            </a:r>
            <a:r>
              <a:rPr lang="en-US" sz="4000" b="1" dirty="0" smtClean="0"/>
              <a:t> de </a:t>
            </a:r>
            <a:r>
              <a:rPr lang="en-US" sz="4000" b="1" dirty="0" err="1" smtClean="0"/>
              <a:t>mí</a:t>
            </a:r>
            <a:r>
              <a:rPr lang="en-US" sz="4000" b="1" dirty="0" smtClean="0"/>
              <a:t>.”</a:t>
            </a:r>
            <a:r>
              <a:rPr lang="en-US" sz="4000" b="1" dirty="0"/>
              <a:t>   </a:t>
            </a:r>
            <a:endParaRPr lang="en-US" dirty="0"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1FAD3AF-967F-4C3F-B7CA-DFB198629D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998" y="1402523"/>
            <a:ext cx="6342451" cy="393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89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A50D3373-FB7E-418F-91F0-BC2627A53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E71B680F-8968-4529-9981-3EAE9AB6B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69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1FAD3AF-967F-4C3F-B7CA-DFB198629D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612" y="447781"/>
            <a:ext cx="6019569" cy="3732132"/>
          </a:xfrm>
          <a:prstGeom prst="rect">
            <a:avLst/>
          </a:prstGeom>
        </p:spPr>
      </p:pic>
      <p:sp>
        <p:nvSpPr>
          <p:cNvPr id="9" name="TextBox 1">
            <a:extLst>
              <a:ext uri="{FF2B5EF4-FFF2-40B4-BE49-F238E27FC236}">
                <a16:creationId xmlns:a16="http://schemas.microsoft.com/office/drawing/2014/main" xmlns="" id="{7A08069A-3D8E-4AB5-A14F-FBB6E09F7416}"/>
              </a:ext>
            </a:extLst>
          </p:cNvPr>
          <p:cNvSpPr txBox="1"/>
          <p:nvPr/>
        </p:nvSpPr>
        <p:spPr>
          <a:xfrm>
            <a:off x="303212" y="304800"/>
            <a:ext cx="5334000" cy="56877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endParaRPr lang="en-US" sz="4000" b="1" dirty="0"/>
          </a:p>
          <a:p>
            <a:pPr>
              <a:lnSpc>
                <a:spcPct val="90000"/>
              </a:lnSpc>
            </a:pPr>
            <a:r>
              <a:rPr lang="en-US" sz="4000" b="1" dirty="0" smtClean="0">
                <a:cs typeface="Calibri"/>
              </a:rPr>
              <a:t>Si </a:t>
            </a:r>
            <a:r>
              <a:rPr lang="en-US" sz="4000" b="1" dirty="0" err="1" smtClean="0">
                <a:cs typeface="Calibri"/>
              </a:rPr>
              <a:t>te</a:t>
            </a:r>
            <a:r>
              <a:rPr lang="en-US" sz="4000" b="1" dirty="0" smtClean="0">
                <a:cs typeface="Calibri"/>
              </a:rPr>
              <a:t> </a:t>
            </a:r>
            <a:r>
              <a:rPr lang="en-US" sz="4000" b="1" dirty="0" err="1" smtClean="0">
                <a:cs typeface="Calibri"/>
              </a:rPr>
              <a:t>ignoran</a:t>
            </a:r>
            <a:r>
              <a:rPr lang="en-US" sz="4000" b="1" dirty="0" smtClean="0">
                <a:cs typeface="Calibri"/>
              </a:rPr>
              <a:t> o </a:t>
            </a:r>
            <a:r>
              <a:rPr lang="en-US" sz="4000" b="1" dirty="0" err="1" smtClean="0">
                <a:cs typeface="Calibri"/>
              </a:rPr>
              <a:t>hacen</a:t>
            </a:r>
            <a:r>
              <a:rPr lang="en-US" sz="4000" b="1" dirty="0" smtClean="0">
                <a:cs typeface="Calibri"/>
              </a:rPr>
              <a:t> un </a:t>
            </a:r>
            <a:r>
              <a:rPr lang="en-US" sz="4000" b="1" dirty="0" err="1" smtClean="0">
                <a:cs typeface="Calibri"/>
              </a:rPr>
              <a:t>chiste</a:t>
            </a:r>
            <a:r>
              <a:rPr lang="en-US" sz="4000" b="1" dirty="0" smtClean="0">
                <a:cs typeface="Calibri"/>
              </a:rPr>
              <a:t> de </a:t>
            </a:r>
            <a:r>
              <a:rPr lang="en-US" sz="4000" b="1" dirty="0" err="1" smtClean="0">
                <a:cs typeface="Calibri"/>
              </a:rPr>
              <a:t>esto</a:t>
            </a:r>
            <a:r>
              <a:rPr lang="en-US" sz="4000" b="1" dirty="0" smtClean="0">
                <a:cs typeface="Calibri"/>
              </a:rPr>
              <a:t>,</a:t>
            </a:r>
            <a:r>
              <a:rPr lang="en-US" sz="4000" b="1" dirty="0">
                <a:cs typeface="Calibri"/>
              </a:rPr>
              <a:t> </a:t>
            </a:r>
            <a:endParaRPr lang="en-US" sz="4000" b="1" dirty="0"/>
          </a:p>
          <a:p>
            <a:pPr>
              <a:lnSpc>
                <a:spcPct val="90000"/>
              </a:lnSpc>
            </a:pPr>
            <a:endParaRPr lang="en-US" sz="4000" b="1" dirty="0"/>
          </a:p>
          <a:p>
            <a:pPr>
              <a:lnSpc>
                <a:spcPct val="90000"/>
              </a:lnSpc>
            </a:pPr>
            <a:r>
              <a:rPr lang="en-US" sz="4000" b="1" dirty="0" err="1"/>
              <a:t>D</a:t>
            </a:r>
            <a:r>
              <a:rPr lang="en-US" sz="4000" b="1" dirty="0" err="1" smtClean="0"/>
              <a:t>í</a:t>
            </a:r>
            <a:r>
              <a:rPr lang="en-US" sz="4000" b="1" dirty="0" smtClean="0"/>
              <a:t>, “</a:t>
            </a:r>
            <a:r>
              <a:rPr lang="en-US" sz="4000" b="1" dirty="0" err="1" smtClean="0"/>
              <a:t>esto</a:t>
            </a:r>
            <a:r>
              <a:rPr lang="en-US" sz="4000" b="1" dirty="0" smtClean="0"/>
              <a:t> me </a:t>
            </a:r>
            <a:r>
              <a:rPr lang="en-US" sz="4000" b="1" dirty="0" err="1" smtClean="0"/>
              <a:t>falta</a:t>
            </a:r>
            <a:r>
              <a:rPr lang="en-US" sz="4000" b="1" dirty="0" smtClean="0"/>
              <a:t> al </a:t>
            </a:r>
            <a:r>
              <a:rPr lang="en-US" sz="4000" b="1" dirty="0" err="1" smtClean="0"/>
              <a:t>respeto</a:t>
            </a:r>
            <a:r>
              <a:rPr lang="en-US" sz="4400" b="1" dirty="0" smtClean="0"/>
              <a:t>.</a:t>
            </a:r>
            <a:r>
              <a:rPr lang="en-US" sz="4000" b="1" dirty="0" smtClean="0"/>
              <a:t>”</a:t>
            </a:r>
            <a:endParaRPr lang="en-US" sz="4000" b="1" dirty="0">
              <a:cs typeface="Calibri"/>
            </a:endParaRPr>
          </a:p>
          <a:p>
            <a:pPr>
              <a:lnSpc>
                <a:spcPct val="90000"/>
              </a:lnSpc>
            </a:pPr>
            <a:endParaRPr lang="en-US" sz="4000" b="1" dirty="0"/>
          </a:p>
          <a:p>
            <a:pPr>
              <a:lnSpc>
                <a:spcPct val="90000"/>
              </a:lnSpc>
            </a:pPr>
            <a:r>
              <a:rPr lang="en-US" sz="4000" b="1" dirty="0" err="1" smtClean="0"/>
              <a:t>Dile</a:t>
            </a:r>
            <a:r>
              <a:rPr lang="en-US" sz="4000" b="1" dirty="0" smtClean="0"/>
              <a:t> a un </a:t>
            </a:r>
            <a:r>
              <a:rPr lang="en-US" sz="4000" b="1" dirty="0" err="1" smtClean="0"/>
              <a:t>adulto</a:t>
            </a:r>
            <a:r>
              <a:rPr lang="en-US" sz="4000" b="1" dirty="0" smtClean="0"/>
              <a:t> de </a:t>
            </a:r>
            <a:r>
              <a:rPr lang="en-US" sz="4000" b="1" dirty="0" err="1" smtClean="0"/>
              <a:t>confianza</a:t>
            </a:r>
            <a:r>
              <a:rPr lang="en-US" sz="4000" b="1" dirty="0" smtClean="0"/>
              <a:t> lo antes </a:t>
            </a:r>
            <a:r>
              <a:rPr lang="en-US" sz="4000" b="1" dirty="0" err="1" smtClean="0"/>
              <a:t>posible</a:t>
            </a:r>
            <a:r>
              <a:rPr lang="en-US" sz="4000" b="1" dirty="0" smtClean="0"/>
              <a:t>.</a:t>
            </a:r>
            <a:endParaRPr lang="en-US" sz="4000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089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9E38059-1645-4724-9F1F-E543833BAFD8}"/>
              </a:ext>
            </a:extLst>
          </p:cNvPr>
          <p:cNvSpPr txBox="1"/>
          <p:nvPr/>
        </p:nvSpPr>
        <p:spPr>
          <a:xfrm>
            <a:off x="1377680" y="2357717"/>
            <a:ext cx="4953000" cy="19205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4400" dirty="0" smtClean="0">
                <a:latin typeface="+mj-lt"/>
              </a:rPr>
              <a:t>¿</a:t>
            </a:r>
            <a:r>
              <a:rPr lang="en-US" sz="4400" dirty="0" err="1" smtClean="0">
                <a:latin typeface="+mj-lt"/>
              </a:rPr>
              <a:t>Qué</a:t>
            </a:r>
            <a:r>
              <a:rPr lang="en-US" sz="4400" dirty="0" smtClean="0">
                <a:latin typeface="+mj-lt"/>
              </a:rPr>
              <a:t> </a:t>
            </a:r>
            <a:r>
              <a:rPr lang="en-US" sz="4400" dirty="0" err="1" smtClean="0">
                <a:latin typeface="+mj-lt"/>
              </a:rPr>
              <a:t>Harías</a:t>
            </a:r>
            <a:r>
              <a:rPr lang="en-US" sz="4400" dirty="0" smtClean="0">
                <a:latin typeface="+mj-lt"/>
              </a:rPr>
              <a:t> </a:t>
            </a:r>
            <a:r>
              <a:rPr lang="en-US" sz="4400" dirty="0" err="1" smtClean="0">
                <a:latin typeface="+mj-lt"/>
              </a:rPr>
              <a:t>Por</a:t>
            </a:r>
            <a:r>
              <a:rPr lang="en-US" sz="4400" dirty="0" smtClean="0">
                <a:latin typeface="+mj-lt"/>
              </a:rPr>
              <a:t> Este </a:t>
            </a:r>
            <a:r>
              <a:rPr lang="en-US" sz="4400" dirty="0" err="1" smtClean="0">
                <a:latin typeface="+mj-lt"/>
              </a:rPr>
              <a:t>Pequeñín</a:t>
            </a:r>
            <a:r>
              <a:rPr lang="en-US" sz="4400" dirty="0" smtClean="0">
                <a:latin typeface="+mj-lt"/>
              </a:rPr>
              <a:t> </a:t>
            </a:r>
            <a:r>
              <a:rPr lang="en-US" sz="4400" dirty="0" err="1" smtClean="0">
                <a:latin typeface="+mj-lt"/>
              </a:rPr>
              <a:t>si</a:t>
            </a:r>
            <a:r>
              <a:rPr lang="en-US" sz="4400" dirty="0" smtClean="0">
                <a:latin typeface="+mj-lt"/>
              </a:rPr>
              <a:t> </a:t>
            </a:r>
            <a:r>
              <a:rPr lang="en-US" sz="4400" dirty="0" err="1" smtClean="0">
                <a:latin typeface="+mj-lt"/>
              </a:rPr>
              <a:t>Fuera</a:t>
            </a:r>
            <a:r>
              <a:rPr lang="en-US" sz="4400" dirty="0" smtClean="0">
                <a:latin typeface="+mj-lt"/>
              </a:rPr>
              <a:t> </a:t>
            </a:r>
            <a:r>
              <a:rPr lang="en-US" sz="4400" dirty="0" err="1" smtClean="0">
                <a:latin typeface="+mj-lt"/>
              </a:rPr>
              <a:t>Tuyo</a:t>
            </a:r>
            <a:r>
              <a:rPr lang="en-US" sz="4400" dirty="0" smtClean="0">
                <a:latin typeface="+mj-lt"/>
              </a:rPr>
              <a:t>?</a:t>
            </a:r>
            <a:endParaRPr lang="en-US" sz="4400" dirty="0">
              <a:latin typeface="+mj-l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9CBE480E-3C09-4A5A-8A24-74522633D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1A2820D-9550-4B7C-9F2E-FFB44D7DB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81CCA06-5F67-452E-9E4F-7A7EE3D0DC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418" y="174813"/>
            <a:ext cx="4238328" cy="630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6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2D97C25A-9005-4CAA-9932-2BD96B96D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5DF7E332-9142-4BC6-B6FA-0A1676500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70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7D9F9FC-2229-4F2B-9DF4-2484E2993E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6" r="9677"/>
          <a:stretch/>
        </p:blipFill>
        <p:spPr>
          <a:xfrm>
            <a:off x="608013" y="760916"/>
            <a:ext cx="4724400" cy="47254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546DE52-4EC7-407B-AE53-18A9641AE95D}"/>
              </a:ext>
            </a:extLst>
          </p:cNvPr>
          <p:cNvSpPr txBox="1"/>
          <p:nvPr/>
        </p:nvSpPr>
        <p:spPr>
          <a:xfrm>
            <a:off x="5789612" y="609600"/>
            <a:ext cx="5791200" cy="5327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5400" b="1" dirty="0" err="1" smtClean="0"/>
              <a:t>Algunas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veces</a:t>
            </a:r>
            <a:r>
              <a:rPr lang="en-US" sz="5400" b="1" dirty="0" smtClean="0"/>
              <a:t>, </a:t>
            </a:r>
            <a:r>
              <a:rPr lang="en-US" sz="5400" b="1" dirty="0" err="1" smtClean="0"/>
              <a:t>una</a:t>
            </a:r>
            <a:r>
              <a:rPr lang="en-US" sz="5400" b="1" dirty="0" smtClean="0"/>
              <a:t> persona </a:t>
            </a:r>
            <a:r>
              <a:rPr lang="en-US" sz="5400" b="1" dirty="0" err="1" smtClean="0"/>
              <a:t>que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te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quiere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faltar</a:t>
            </a:r>
            <a:r>
              <a:rPr lang="en-US" sz="5400" b="1" dirty="0" smtClean="0"/>
              <a:t> al </a:t>
            </a:r>
            <a:r>
              <a:rPr lang="en-US" sz="5400" b="1" dirty="0" err="1" smtClean="0"/>
              <a:t>respeto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puede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tratar</a:t>
            </a:r>
            <a:r>
              <a:rPr lang="en-US" sz="5400" b="1" dirty="0" smtClean="0"/>
              <a:t> de </a:t>
            </a:r>
            <a:r>
              <a:rPr lang="en-US" sz="5400" b="1" dirty="0" err="1" smtClean="0"/>
              <a:t>hacerte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sentir</a:t>
            </a:r>
            <a:r>
              <a:rPr lang="en-US" sz="5400" b="1" dirty="0" smtClean="0"/>
              <a:t> mal o tonto </a:t>
            </a:r>
            <a:r>
              <a:rPr lang="en-US" sz="5400" b="1" dirty="0" err="1" smtClean="0"/>
              <a:t>por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tener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límites</a:t>
            </a:r>
            <a:r>
              <a:rPr lang="en-US" sz="5400" b="1" dirty="0" smtClean="0"/>
              <a:t>.  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297781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2D97C25A-9005-4CAA-9932-2BD96B96D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5DF7E332-9142-4BC6-B6FA-0A1676500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71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546DE52-4EC7-407B-AE53-18A9641AE95D}"/>
              </a:ext>
            </a:extLst>
          </p:cNvPr>
          <p:cNvSpPr txBox="1"/>
          <p:nvPr/>
        </p:nvSpPr>
        <p:spPr>
          <a:xfrm>
            <a:off x="5865813" y="1139142"/>
            <a:ext cx="5181600" cy="5327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5400" b="1" dirty="0" err="1" smtClean="0"/>
              <a:t>Esa</a:t>
            </a:r>
            <a:r>
              <a:rPr lang="en-US" sz="5400" b="1" dirty="0" smtClean="0"/>
              <a:t> persona </a:t>
            </a:r>
            <a:r>
              <a:rPr lang="en-US" sz="5400" b="1" dirty="0" err="1" smtClean="0"/>
              <a:t>puede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tratar</a:t>
            </a:r>
            <a:r>
              <a:rPr lang="en-US" sz="5400" b="1" dirty="0" smtClean="0"/>
              <a:t> de </a:t>
            </a:r>
            <a:r>
              <a:rPr lang="en-US" sz="5400" b="1" dirty="0" err="1" smtClean="0"/>
              <a:t>hacerte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sentir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avergonzado</a:t>
            </a:r>
            <a:r>
              <a:rPr lang="en-US" sz="5400" b="1" dirty="0" smtClean="0"/>
              <a:t>(a) </a:t>
            </a:r>
            <a:r>
              <a:rPr lang="en-US" sz="5400" b="1" dirty="0" err="1" smtClean="0"/>
              <a:t>por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tener</a:t>
            </a:r>
            <a:r>
              <a:rPr lang="en-US" sz="5400" b="1" dirty="0" smtClean="0"/>
              <a:t> los </a:t>
            </a:r>
            <a:r>
              <a:rPr lang="en-US" sz="5400" b="1" dirty="0" err="1" smtClean="0"/>
              <a:t>sentimientos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que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tienes</a:t>
            </a:r>
            <a:r>
              <a:rPr lang="en-US" sz="5400" b="1" dirty="0" smtClean="0"/>
              <a:t>. </a:t>
            </a:r>
            <a:endParaRPr lang="en-US" sz="5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AE9B008-82D7-482D-B2BD-240321DD4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012" y="762000"/>
            <a:ext cx="4724809" cy="472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62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5FA1C1CB-26BE-418F-A97F-E0907448B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83E68648-66FF-4F6B-8FE5-471135BED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72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AD3AF26-24F5-434C-9614-3648FD26DDB1}"/>
              </a:ext>
            </a:extLst>
          </p:cNvPr>
          <p:cNvSpPr txBox="1"/>
          <p:nvPr/>
        </p:nvSpPr>
        <p:spPr>
          <a:xfrm>
            <a:off x="814023" y="623039"/>
            <a:ext cx="4267200" cy="55769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b="1" dirty="0" smtClean="0"/>
              <a:t>No le </a:t>
            </a:r>
            <a:r>
              <a:rPr lang="en-US" sz="3600" b="1" dirty="0" err="1" smtClean="0"/>
              <a:t>hagas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caso</a:t>
            </a:r>
            <a:r>
              <a:rPr lang="en-US" sz="3600" b="1" dirty="0" smtClean="0"/>
              <a:t>.</a:t>
            </a:r>
            <a:r>
              <a:rPr lang="en-US" sz="3600" b="1" dirty="0"/>
              <a:t> </a:t>
            </a:r>
            <a:endParaRPr lang="en-US" dirty="0"/>
          </a:p>
          <a:p>
            <a:pPr>
              <a:lnSpc>
                <a:spcPct val="90000"/>
              </a:lnSpc>
            </a:pPr>
            <a:endParaRPr lang="en-US" sz="3600" b="1" dirty="0"/>
          </a:p>
          <a:p>
            <a:pPr>
              <a:lnSpc>
                <a:spcPct val="90000"/>
              </a:lnSpc>
            </a:pPr>
            <a:r>
              <a:rPr lang="en-US" sz="3600" b="1" dirty="0" smtClean="0"/>
              <a:t>A </a:t>
            </a:r>
            <a:r>
              <a:rPr lang="en-US" sz="3600" b="1" dirty="0" err="1" smtClean="0"/>
              <a:t>las</a:t>
            </a:r>
            <a:r>
              <a:rPr lang="en-US" sz="3600" b="1" dirty="0" smtClean="0"/>
              <a:t> personas </a:t>
            </a:r>
            <a:r>
              <a:rPr lang="en-US" sz="3600" b="1" dirty="0" err="1" smtClean="0"/>
              <a:t>que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te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aman</a:t>
            </a:r>
            <a:r>
              <a:rPr lang="en-US" sz="3600" b="1" dirty="0" smtClean="0"/>
              <a:t> les </a:t>
            </a:r>
            <a:r>
              <a:rPr lang="en-US" sz="3600" b="1" dirty="0" err="1" smtClean="0"/>
              <a:t>importan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tus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sentimientos</a:t>
            </a:r>
            <a:r>
              <a:rPr lang="en-US" sz="3600" b="1" dirty="0" smtClean="0"/>
              <a:t>. </a:t>
            </a:r>
            <a:r>
              <a:rPr lang="en-US" sz="3600" b="1" dirty="0"/>
              <a:t>  </a:t>
            </a:r>
            <a:endParaRPr lang="en-US" dirty="0"/>
          </a:p>
          <a:p>
            <a:pPr>
              <a:lnSpc>
                <a:spcPct val="90000"/>
              </a:lnSpc>
            </a:pPr>
            <a:endParaRPr lang="en-US" sz="3600" b="1" dirty="0"/>
          </a:p>
          <a:p>
            <a:pPr>
              <a:lnSpc>
                <a:spcPct val="90000"/>
              </a:lnSpc>
            </a:pPr>
            <a:r>
              <a:rPr lang="en-US" sz="3600" b="1" dirty="0" smtClean="0"/>
              <a:t>Las personas </a:t>
            </a:r>
            <a:r>
              <a:rPr lang="en-US" sz="3600" b="1" dirty="0" err="1" smtClean="0"/>
              <a:t>que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te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aman</a:t>
            </a:r>
            <a:r>
              <a:rPr lang="en-US" sz="3600" b="1" dirty="0" smtClean="0"/>
              <a:t> no van a </a:t>
            </a:r>
            <a:r>
              <a:rPr lang="en-US" sz="3600" b="1" dirty="0" err="1" smtClean="0"/>
              <a:t>tratar</a:t>
            </a:r>
            <a:r>
              <a:rPr lang="en-US" sz="3600" b="1" dirty="0" smtClean="0"/>
              <a:t> de </a:t>
            </a:r>
            <a:r>
              <a:rPr lang="en-US" sz="3600" b="1" dirty="0" err="1" smtClean="0"/>
              <a:t>hacerte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sentir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avergonzado</a:t>
            </a:r>
            <a:r>
              <a:rPr lang="en-US" sz="3600" b="1" dirty="0" smtClean="0"/>
              <a:t>(a) de </a:t>
            </a:r>
            <a:r>
              <a:rPr lang="en-US" sz="3600" b="1" dirty="0" err="1" smtClean="0"/>
              <a:t>tus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sentimientos</a:t>
            </a:r>
            <a:r>
              <a:rPr lang="en-US" sz="3600" b="1" dirty="0" smtClean="0"/>
              <a:t>.</a:t>
            </a:r>
            <a:r>
              <a:rPr lang="en-US" sz="3600" b="1" dirty="0"/>
              <a:t>  </a:t>
            </a:r>
            <a:endParaRPr lang="en-US" dirty="0"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E98A0C5-8F30-4433-93B0-52974C8499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212" y="291662"/>
            <a:ext cx="6650730" cy="44327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96182F4-D6DA-4BED-A5DA-C03A96E34649}"/>
              </a:ext>
            </a:extLst>
          </p:cNvPr>
          <p:cNvSpPr txBox="1"/>
          <p:nvPr/>
        </p:nvSpPr>
        <p:spPr>
          <a:xfrm>
            <a:off x="4638818" y="5433794"/>
            <a:ext cx="6560994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5400" b="1" u="sng" dirty="0" smtClean="0">
                <a:solidFill>
                  <a:prstClr val="white"/>
                </a:solidFill>
              </a:rPr>
              <a:t>No les </a:t>
            </a:r>
            <a:r>
              <a:rPr lang="en-US" sz="5400" b="1" u="sng" dirty="0" err="1" smtClean="0">
                <a:solidFill>
                  <a:prstClr val="white"/>
                </a:solidFill>
              </a:rPr>
              <a:t>hagas</a:t>
            </a:r>
            <a:r>
              <a:rPr lang="en-US" sz="5400" b="1" u="sng" dirty="0" smtClean="0">
                <a:solidFill>
                  <a:prstClr val="white"/>
                </a:solidFill>
              </a:rPr>
              <a:t> </a:t>
            </a:r>
            <a:r>
              <a:rPr lang="en-US" sz="5400" b="1" u="sng" dirty="0" err="1" smtClean="0">
                <a:solidFill>
                  <a:prstClr val="white"/>
                </a:solidFill>
              </a:rPr>
              <a:t>caso</a:t>
            </a:r>
            <a:r>
              <a:rPr lang="en-US" sz="5400" b="1" u="sng" dirty="0" smtClean="0">
                <a:solidFill>
                  <a:prstClr val="white"/>
                </a:solidFill>
              </a:rPr>
              <a:t>.</a:t>
            </a:r>
            <a:endParaRPr lang="en-US" sz="4400" u="sng" dirty="0"/>
          </a:p>
        </p:txBody>
      </p:sp>
    </p:spTree>
    <p:extLst>
      <p:ext uri="{BB962C8B-B14F-4D97-AF65-F5344CB8AC3E}">
        <p14:creationId xmlns:p14="http://schemas.microsoft.com/office/powerpoint/2010/main" val="146527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5FA1C1CB-26BE-418F-A97F-E0907448B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83E68648-66FF-4F6B-8FE5-471135BED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73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AD3AF26-24F5-434C-9614-3648FD26DDB1}"/>
              </a:ext>
            </a:extLst>
          </p:cNvPr>
          <p:cNvSpPr txBox="1"/>
          <p:nvPr/>
        </p:nvSpPr>
        <p:spPr>
          <a:xfrm>
            <a:off x="531812" y="1181535"/>
            <a:ext cx="4267200" cy="30839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b="1" dirty="0" smtClean="0"/>
              <a:t>No </a:t>
            </a:r>
            <a:r>
              <a:rPr lang="en-US" sz="3600" b="1" dirty="0" err="1" smtClean="0"/>
              <a:t>importa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si</a:t>
            </a:r>
            <a:r>
              <a:rPr lang="en-US" sz="3600" b="1" dirty="0" smtClean="0"/>
              <a:t> la persona </a:t>
            </a:r>
            <a:r>
              <a:rPr lang="en-US" sz="3600" b="1" dirty="0" err="1" smtClean="0"/>
              <a:t>que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te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está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faltando</a:t>
            </a:r>
            <a:r>
              <a:rPr lang="en-US" sz="3600" b="1" dirty="0" smtClean="0"/>
              <a:t> al </a:t>
            </a:r>
            <a:r>
              <a:rPr lang="en-US" sz="3600" b="1" dirty="0" err="1" smtClean="0"/>
              <a:t>respeto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es</a:t>
            </a:r>
            <a:r>
              <a:rPr lang="en-US" sz="3600" b="1" dirty="0" smtClean="0"/>
              <a:t> del </a:t>
            </a:r>
            <a:r>
              <a:rPr lang="en-US" sz="3600" b="1" dirty="0" err="1" smtClean="0"/>
              <a:t>mismo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sexo</a:t>
            </a:r>
            <a:r>
              <a:rPr lang="en-US" sz="3600" b="1" dirty="0" smtClean="0"/>
              <a:t> o del </a:t>
            </a:r>
            <a:r>
              <a:rPr lang="en-US" sz="3600" b="1" dirty="0" err="1" smtClean="0"/>
              <a:t>opuesto</a:t>
            </a:r>
            <a:r>
              <a:rPr lang="en-US" sz="3600" b="1" dirty="0" smtClean="0"/>
              <a:t>, o de la </a:t>
            </a:r>
            <a:r>
              <a:rPr lang="en-US" sz="3600" b="1" dirty="0" err="1" smtClean="0"/>
              <a:t>misma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edad</a:t>
            </a:r>
            <a:r>
              <a:rPr lang="en-US" sz="3600" b="1" dirty="0" smtClean="0"/>
              <a:t> o no.</a:t>
            </a:r>
            <a:endParaRPr lang="en-US" sz="3600" b="1" dirty="0"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E98A0C5-8F30-4433-93B0-52974C8499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212" y="291662"/>
            <a:ext cx="6650730" cy="44327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34C315A-78B5-481B-9176-CE48D01F08E4}"/>
              </a:ext>
            </a:extLst>
          </p:cNvPr>
          <p:cNvSpPr txBox="1"/>
          <p:nvPr/>
        </p:nvSpPr>
        <p:spPr>
          <a:xfrm>
            <a:off x="757646" y="5295763"/>
            <a:ext cx="1074288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b="1" dirty="0" smtClean="0">
                <a:cs typeface="Calibri"/>
              </a:rPr>
              <a:t>No les </a:t>
            </a:r>
            <a:r>
              <a:rPr lang="en-US" sz="4000" b="1" dirty="0" err="1" smtClean="0">
                <a:cs typeface="Calibri"/>
              </a:rPr>
              <a:t>hagas</a:t>
            </a:r>
            <a:r>
              <a:rPr lang="en-US" sz="4000" b="1" dirty="0" smtClean="0">
                <a:cs typeface="Calibri"/>
              </a:rPr>
              <a:t> </a:t>
            </a:r>
            <a:r>
              <a:rPr lang="en-US" sz="4000" b="1" dirty="0" err="1" smtClean="0">
                <a:cs typeface="Calibri"/>
              </a:rPr>
              <a:t>caso</a:t>
            </a:r>
            <a:r>
              <a:rPr lang="en-US" sz="4000" b="1" dirty="0" smtClean="0">
                <a:cs typeface="Calibri"/>
              </a:rPr>
              <a:t>. </a:t>
            </a:r>
            <a:r>
              <a:rPr lang="en-US" sz="4000" b="1" dirty="0" err="1" smtClean="0">
                <a:cs typeface="Calibri"/>
              </a:rPr>
              <a:t>Dile</a:t>
            </a:r>
            <a:r>
              <a:rPr lang="en-US" sz="4000" b="1" dirty="0" smtClean="0">
                <a:cs typeface="Calibri"/>
              </a:rPr>
              <a:t> a un </a:t>
            </a:r>
            <a:r>
              <a:rPr lang="en-US" sz="4000" b="1" dirty="0" err="1" smtClean="0">
                <a:cs typeface="Calibri"/>
              </a:rPr>
              <a:t>adulto</a:t>
            </a:r>
            <a:r>
              <a:rPr lang="en-US" sz="4000" b="1" dirty="0" smtClean="0">
                <a:cs typeface="Calibri"/>
              </a:rPr>
              <a:t> de </a:t>
            </a:r>
            <a:r>
              <a:rPr lang="en-US" sz="4000" b="1" dirty="0" err="1" smtClean="0">
                <a:cs typeface="Calibri"/>
              </a:rPr>
              <a:t>confianza</a:t>
            </a:r>
            <a:r>
              <a:rPr lang="en-US" sz="4000" b="1" dirty="0" smtClean="0">
                <a:cs typeface="Calibri"/>
              </a:rPr>
              <a:t>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91984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5FA1C1CB-26BE-418F-A97F-E0907448B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83E68648-66FF-4F6B-8FE5-471135BED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74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AD3AF26-24F5-434C-9614-3648FD26DDB1}"/>
              </a:ext>
            </a:extLst>
          </p:cNvPr>
          <p:cNvSpPr txBox="1"/>
          <p:nvPr/>
        </p:nvSpPr>
        <p:spPr>
          <a:xfrm>
            <a:off x="531812" y="770957"/>
            <a:ext cx="4267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b="1" dirty="0" smtClean="0"/>
              <a:t>No </a:t>
            </a:r>
            <a:r>
              <a:rPr lang="en-US" sz="4000" b="1" dirty="0" err="1" smtClean="0"/>
              <a:t>importa</a:t>
            </a:r>
            <a:r>
              <a:rPr lang="en-US" sz="4000" b="1" dirty="0" smtClean="0"/>
              <a:t> </a:t>
            </a:r>
            <a:r>
              <a:rPr lang="en-US" sz="4000" b="1" dirty="0" err="1"/>
              <a:t>si</a:t>
            </a:r>
            <a:r>
              <a:rPr lang="en-US" sz="4000" b="1" dirty="0"/>
              <a:t> la </a:t>
            </a:r>
            <a:r>
              <a:rPr lang="en-US" sz="4000" b="1" dirty="0" smtClean="0"/>
              <a:t>persona </a:t>
            </a:r>
            <a:r>
              <a:rPr lang="en-US" sz="4000" b="1" dirty="0" err="1"/>
              <a:t>que</a:t>
            </a:r>
            <a:r>
              <a:rPr lang="en-US" sz="4000" b="1" dirty="0"/>
              <a:t> </a:t>
            </a:r>
            <a:r>
              <a:rPr lang="en-US" sz="4000" b="1" dirty="0" err="1"/>
              <a:t>te</a:t>
            </a:r>
            <a:r>
              <a:rPr lang="en-US" sz="4000" b="1" dirty="0"/>
              <a:t> </a:t>
            </a:r>
            <a:r>
              <a:rPr lang="en-US" sz="4000" b="1" dirty="0" err="1"/>
              <a:t>está</a:t>
            </a:r>
            <a:r>
              <a:rPr lang="en-US" sz="4000" b="1" dirty="0"/>
              <a:t> </a:t>
            </a:r>
            <a:r>
              <a:rPr lang="en-US" sz="4000" b="1" dirty="0" err="1"/>
              <a:t>faltando</a:t>
            </a:r>
            <a:r>
              <a:rPr lang="en-US" sz="4000" b="1" dirty="0"/>
              <a:t> al </a:t>
            </a:r>
            <a:r>
              <a:rPr lang="en-US" sz="4000" b="1" dirty="0" err="1"/>
              <a:t>respeto</a:t>
            </a:r>
            <a:r>
              <a:rPr lang="en-US" sz="4000" b="1" dirty="0"/>
              <a:t>  </a:t>
            </a:r>
            <a:r>
              <a:rPr lang="en-US" sz="4000" b="1" dirty="0" err="1"/>
              <a:t>está</a:t>
            </a:r>
            <a:r>
              <a:rPr lang="en-US" sz="4000" b="1" dirty="0"/>
              <a:t> a cargo de </a:t>
            </a:r>
            <a:r>
              <a:rPr lang="en-US" sz="4000" b="1" dirty="0" err="1"/>
              <a:t>tí</a:t>
            </a:r>
            <a:r>
              <a:rPr lang="en-US" sz="4000" b="1" dirty="0"/>
              <a:t> de </a:t>
            </a:r>
            <a:r>
              <a:rPr lang="en-US" sz="4000" b="1" dirty="0" err="1"/>
              <a:t>alguna</a:t>
            </a:r>
            <a:r>
              <a:rPr lang="en-US" sz="4000" b="1" dirty="0"/>
              <a:t> </a:t>
            </a:r>
            <a:r>
              <a:rPr lang="en-US" sz="4000" b="1" dirty="0" err="1" smtClean="0"/>
              <a:t>manera</a:t>
            </a:r>
            <a:r>
              <a:rPr lang="en-US" sz="4000" b="1" dirty="0" smtClean="0"/>
              <a:t>. </a:t>
            </a:r>
            <a:endParaRPr lang="en-US" sz="4000" b="1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E98A0C5-8F30-4433-93B0-52974C8499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212" y="291662"/>
            <a:ext cx="6650730" cy="44327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A6FAAC9-3387-48F3-8B41-5C06CDFA2AD8}"/>
              </a:ext>
            </a:extLst>
          </p:cNvPr>
          <p:cNvSpPr txBox="1"/>
          <p:nvPr/>
        </p:nvSpPr>
        <p:spPr>
          <a:xfrm>
            <a:off x="1376267" y="5408975"/>
            <a:ext cx="1081255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b="1" dirty="0">
                <a:cs typeface="Calibri"/>
              </a:rPr>
              <a:t>No les </a:t>
            </a:r>
            <a:r>
              <a:rPr lang="en-US" sz="4000" b="1" dirty="0" err="1">
                <a:cs typeface="Calibri"/>
              </a:rPr>
              <a:t>hagas</a:t>
            </a:r>
            <a:r>
              <a:rPr lang="en-US" sz="4000" b="1" dirty="0">
                <a:cs typeface="Calibri"/>
              </a:rPr>
              <a:t> </a:t>
            </a:r>
            <a:r>
              <a:rPr lang="en-US" sz="4000" b="1" dirty="0" err="1">
                <a:cs typeface="Calibri"/>
              </a:rPr>
              <a:t>caso</a:t>
            </a:r>
            <a:r>
              <a:rPr lang="en-US" sz="4000" b="1" dirty="0">
                <a:cs typeface="Calibri"/>
              </a:rPr>
              <a:t>. </a:t>
            </a:r>
            <a:r>
              <a:rPr lang="en-US" sz="4000" b="1" dirty="0" err="1">
                <a:cs typeface="Calibri"/>
              </a:rPr>
              <a:t>Dile</a:t>
            </a:r>
            <a:r>
              <a:rPr lang="en-US" sz="4000" b="1" dirty="0">
                <a:cs typeface="Calibri"/>
              </a:rPr>
              <a:t> a un </a:t>
            </a:r>
            <a:r>
              <a:rPr lang="en-US" sz="4000" b="1" dirty="0" err="1">
                <a:cs typeface="Calibri"/>
              </a:rPr>
              <a:t>adulto</a:t>
            </a:r>
            <a:r>
              <a:rPr lang="en-US" sz="4000" b="1" dirty="0">
                <a:cs typeface="Calibri"/>
              </a:rPr>
              <a:t> de </a:t>
            </a:r>
            <a:r>
              <a:rPr lang="en-US" sz="4000" b="1" dirty="0" err="1">
                <a:cs typeface="Calibri"/>
              </a:rPr>
              <a:t>confianza</a:t>
            </a:r>
            <a:r>
              <a:rPr lang="en-US" sz="4000" b="1" dirty="0" smtClean="0">
                <a:cs typeface="Calibri"/>
              </a:rPr>
              <a:t>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17282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5FA1C1CB-26BE-418F-A97F-E0907448B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83E68648-66FF-4F6B-8FE5-471135BED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75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AD3AF26-24F5-434C-9614-3648FD26DDB1}"/>
              </a:ext>
            </a:extLst>
          </p:cNvPr>
          <p:cNvSpPr txBox="1"/>
          <p:nvPr/>
        </p:nvSpPr>
        <p:spPr>
          <a:xfrm>
            <a:off x="531812" y="770957"/>
            <a:ext cx="4267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b="1" dirty="0" smtClean="0"/>
              <a:t>No </a:t>
            </a:r>
            <a:r>
              <a:rPr lang="en-US" sz="4000" b="1" dirty="0" err="1" smtClean="0"/>
              <a:t>importa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si</a:t>
            </a:r>
            <a:r>
              <a:rPr lang="en-US" sz="4000" b="1" dirty="0" smtClean="0"/>
              <a:t> la persona </a:t>
            </a:r>
            <a:r>
              <a:rPr lang="en-US" sz="4000" b="1" dirty="0" err="1" smtClean="0"/>
              <a:t>que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te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está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faltando</a:t>
            </a:r>
            <a:r>
              <a:rPr lang="en-US" sz="4000" b="1" dirty="0" smtClean="0"/>
              <a:t> al </a:t>
            </a:r>
            <a:r>
              <a:rPr lang="en-US" sz="4000" b="1" dirty="0" err="1" smtClean="0"/>
              <a:t>respeto</a:t>
            </a:r>
            <a:r>
              <a:rPr lang="en-US" sz="4000" b="1" dirty="0" smtClean="0"/>
              <a:t>  </a:t>
            </a:r>
            <a:r>
              <a:rPr lang="en-US" sz="4000" b="1" dirty="0" err="1" smtClean="0"/>
              <a:t>te</a:t>
            </a:r>
            <a:r>
              <a:rPr lang="en-US" sz="4000" b="1" dirty="0" smtClean="0"/>
              <a:t> dice </a:t>
            </a:r>
            <a:r>
              <a:rPr lang="en-US" sz="4000" b="1" dirty="0" err="1" smtClean="0"/>
              <a:t>que</a:t>
            </a:r>
            <a:r>
              <a:rPr lang="en-US" sz="4000" b="1" dirty="0" smtClean="0"/>
              <a:t> no le </a:t>
            </a:r>
            <a:r>
              <a:rPr lang="en-US" sz="4000" b="1" dirty="0" err="1" smtClean="0"/>
              <a:t>digas</a:t>
            </a:r>
            <a:r>
              <a:rPr lang="en-US" sz="4000" b="1" dirty="0" smtClean="0"/>
              <a:t> a </a:t>
            </a:r>
            <a:r>
              <a:rPr lang="en-US" sz="4000" b="1" dirty="0" err="1" smtClean="0"/>
              <a:t>nadie</a:t>
            </a:r>
            <a:r>
              <a:rPr lang="en-US" sz="4000" b="1" dirty="0" smtClean="0"/>
              <a:t>.  </a:t>
            </a:r>
            <a:endParaRPr lang="en-US" sz="4000" b="1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E98A0C5-8F30-4433-93B0-52974C8499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212" y="291662"/>
            <a:ext cx="6650730" cy="44327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FB3D040-8F1E-4802-8AAE-3CD9EA48A6E6}"/>
              </a:ext>
            </a:extLst>
          </p:cNvPr>
          <p:cNvSpPr txBox="1"/>
          <p:nvPr/>
        </p:nvSpPr>
        <p:spPr>
          <a:xfrm>
            <a:off x="1062446" y="5295763"/>
            <a:ext cx="1043808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b="1">
                <a:cs typeface="Calibri"/>
              </a:rPr>
              <a:t>No les hagas caso. Dile a un adulto de confianza.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60179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0" name="Google Shape;2070;p86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6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2071" name="Google Shape;2071;p86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76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2" name="Google Shape;2072;p86"/>
          <p:cNvSpPr txBox="1"/>
          <p:nvPr/>
        </p:nvSpPr>
        <p:spPr>
          <a:xfrm>
            <a:off x="531812" y="548632"/>
            <a:ext cx="4267200" cy="36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73" name="Google Shape;2073;p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6212" y="291662"/>
            <a:ext cx="6650728" cy="4432738"/>
          </a:xfrm>
          <a:prstGeom prst="rect">
            <a:avLst/>
          </a:prstGeom>
          <a:noFill/>
          <a:ln>
            <a:noFill/>
          </a:ln>
        </p:spPr>
      </p:pic>
      <p:sp>
        <p:nvSpPr>
          <p:cNvPr id="2074" name="Google Shape;2074;p86"/>
          <p:cNvSpPr txBox="1"/>
          <p:nvPr/>
        </p:nvSpPr>
        <p:spPr>
          <a:xfrm>
            <a:off x="161300" y="291661"/>
            <a:ext cx="4866312" cy="5978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u="sng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No </a:t>
            </a:r>
            <a:r>
              <a:rPr lang="en-US" sz="4800" b="1" u="sng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importa</a:t>
            </a:r>
            <a:r>
              <a:rPr lang="en-US" sz="4800" b="1" u="sng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4800" b="1" u="sng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400" b="1" u="sng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</a:pPr>
            <a:r>
              <a:rPr lang="en-US" sz="4000" b="1" u="sng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Si CUALQUIER PERSONA </a:t>
            </a:r>
            <a:r>
              <a:rPr lang="en-US" sz="4000" b="1" u="sng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US" sz="4000" b="1" u="sng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u="sng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hace</a:t>
            </a:r>
            <a:r>
              <a:rPr lang="en-US" sz="4000" b="1" u="sng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u="sng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estas</a:t>
            </a:r>
            <a:r>
              <a:rPr lang="en-US" sz="4000" b="1" u="sng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u="sng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cosas</a:t>
            </a:r>
            <a:r>
              <a:rPr lang="en-US" sz="4000" b="1" u="sng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o </a:t>
            </a:r>
            <a:r>
              <a:rPr lang="en-US" sz="4000" b="1" u="sng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US" sz="4000" b="1" u="sng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dice </a:t>
            </a:r>
            <a:r>
              <a:rPr lang="en-US" sz="4000" b="1" u="sng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estas</a:t>
            </a:r>
            <a:r>
              <a:rPr lang="en-US" sz="4000" b="1" u="sng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u="sng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cosas</a:t>
            </a:r>
            <a:r>
              <a:rPr lang="en-US" sz="4000" b="1" u="sng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,  </a:t>
            </a:r>
            <a:r>
              <a:rPr lang="en-US" sz="4000" b="1" u="sng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/>
            </a:r>
            <a:br>
              <a:rPr lang="en-US" sz="4000" b="1" u="sng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</a:br>
            <a:endParaRPr lang="en-US" sz="4000" b="1" u="sng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</a:pPr>
            <a:endParaRPr lang="en-US" sz="4000" b="1" u="sng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u="sng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Dile</a:t>
            </a:r>
            <a:r>
              <a:rPr lang="en-US" sz="4000" b="1" u="sng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a un </a:t>
            </a:r>
            <a:r>
              <a:rPr lang="en-US" sz="4000" b="1" u="sng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adulto</a:t>
            </a:r>
            <a:r>
              <a:rPr lang="en-US" sz="4000" b="1" u="sng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4000" b="1" u="sng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confianza</a:t>
            </a:r>
            <a:r>
              <a:rPr lang="en-US" sz="4000" b="1" u="sng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4000" b="1" u="sng" dirty="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477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9" name="Google Shape;2079;p87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6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2080" name="Google Shape;2080;p87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77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1" name="Google Shape;2081;p87"/>
          <p:cNvSpPr txBox="1"/>
          <p:nvPr/>
        </p:nvSpPr>
        <p:spPr>
          <a:xfrm>
            <a:off x="531812" y="548632"/>
            <a:ext cx="4267200" cy="36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82" name="Google Shape;2082;p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6212" y="291662"/>
            <a:ext cx="6650728" cy="4432738"/>
          </a:xfrm>
          <a:prstGeom prst="rect">
            <a:avLst/>
          </a:prstGeom>
          <a:noFill/>
          <a:ln>
            <a:noFill/>
          </a:ln>
        </p:spPr>
      </p:pic>
      <p:sp>
        <p:nvSpPr>
          <p:cNvPr id="2083" name="Google Shape;2083;p87"/>
          <p:cNvSpPr txBox="1"/>
          <p:nvPr/>
        </p:nvSpPr>
        <p:spPr>
          <a:xfrm>
            <a:off x="209172" y="665991"/>
            <a:ext cx="9435573" cy="5943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36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Si CUALQUIER PERSONA </a:t>
            </a:r>
          </a:p>
          <a:p>
            <a:pPr>
              <a:lnSpc>
                <a:spcPct val="90000"/>
              </a:lnSpc>
            </a:pPr>
            <a:r>
              <a:rPr lang="en-US" sz="3600" b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US" sz="3600" b="1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rata</a:t>
            </a:r>
            <a:r>
              <a:rPr lang="en-US" sz="36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3600" b="1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asustarte</a:t>
            </a:r>
            <a:r>
              <a:rPr lang="en-US" sz="36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para </a:t>
            </a:r>
          </a:p>
          <a:p>
            <a:pPr>
              <a:lnSpc>
                <a:spcPct val="90000"/>
              </a:lnSpc>
            </a:pPr>
            <a:r>
              <a:rPr lang="en-US" sz="3600" b="1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Que</a:t>
            </a:r>
            <a:r>
              <a:rPr lang="en-US" sz="36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no </a:t>
            </a:r>
            <a:r>
              <a:rPr lang="en-US" sz="3600" b="1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digas</a:t>
            </a:r>
            <a:r>
              <a:rPr lang="en-US" sz="36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3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36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</a:pPr>
            <a:r>
              <a:rPr lang="en-US" sz="36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 </a:t>
            </a:r>
            <a:r>
              <a:rPr lang="en-US" sz="3600" b="1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trata</a:t>
            </a:r>
            <a:r>
              <a:rPr lang="en-US" sz="36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3600" b="1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darte</a:t>
            </a:r>
            <a:r>
              <a:rPr lang="en-US" sz="36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regalos</a:t>
            </a:r>
            <a:r>
              <a:rPr lang="en-US" sz="36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US" sz="36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para </a:t>
            </a:r>
            <a:r>
              <a:rPr lang="en-US" sz="3600" b="1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que</a:t>
            </a:r>
            <a:r>
              <a:rPr lang="en-US" sz="36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no </a:t>
            </a:r>
            <a:r>
              <a:rPr lang="en-US" sz="3600" b="1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digas</a:t>
            </a:r>
            <a:r>
              <a:rPr lang="en-US" sz="36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endParaRPr lang="en-US" sz="3600" b="1" dirty="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36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</a:pPr>
            <a:r>
              <a:rPr lang="en-US" sz="36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 </a:t>
            </a:r>
            <a:r>
              <a:rPr lang="en-US" sz="3600" b="1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US" sz="36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dice </a:t>
            </a:r>
            <a:r>
              <a:rPr lang="en-US" sz="3600" b="1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que</a:t>
            </a:r>
            <a:r>
              <a:rPr lang="en-US" sz="36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US" sz="36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vas a </a:t>
            </a:r>
          </a:p>
          <a:p>
            <a:pPr>
              <a:lnSpc>
                <a:spcPct val="90000"/>
              </a:lnSpc>
            </a:pPr>
            <a:r>
              <a:rPr lang="en-US" sz="36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meter en </a:t>
            </a:r>
            <a:r>
              <a:rPr lang="en-US" sz="3600" b="1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problemas</a:t>
            </a:r>
            <a:r>
              <a:rPr lang="en-US" sz="36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si</a:t>
            </a:r>
            <a:r>
              <a:rPr lang="en-US" sz="36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dices,  </a:t>
            </a:r>
            <a:r>
              <a:rPr lang="en-US" sz="3600" b="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/>
            </a:r>
            <a:br>
              <a:rPr lang="en-US" sz="3600" b="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</a:br>
            <a:r>
              <a:rPr lang="en-US" sz="42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no les </a:t>
            </a:r>
            <a:r>
              <a:rPr lang="en-US" sz="4200" b="1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creas</a:t>
            </a:r>
            <a:r>
              <a:rPr lang="en-US" sz="42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42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u="sng" dirty="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4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                    </a:t>
            </a:r>
            <a:r>
              <a:rPr lang="en-US" sz="4200" b="1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Dile</a:t>
            </a:r>
            <a:r>
              <a:rPr lang="en-US" sz="42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a un </a:t>
            </a:r>
            <a:r>
              <a:rPr lang="en-US" sz="4200" b="1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Adulto</a:t>
            </a:r>
            <a:r>
              <a:rPr lang="en-US" sz="42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4200" b="1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Confianza</a:t>
            </a:r>
            <a:r>
              <a:rPr lang="en-US" sz="42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4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42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313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5FA1C1CB-26BE-418F-A97F-E0907448B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83E68648-66FF-4F6B-8FE5-471135BED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78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AD3AF26-24F5-434C-9614-3648FD26DDB1}"/>
              </a:ext>
            </a:extLst>
          </p:cNvPr>
          <p:cNvSpPr txBox="1"/>
          <p:nvPr/>
        </p:nvSpPr>
        <p:spPr>
          <a:xfrm>
            <a:off x="227012" y="587497"/>
            <a:ext cx="5041909" cy="546611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b="1" dirty="0" err="1" smtClean="0"/>
              <a:t>Tu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eres</a:t>
            </a:r>
            <a:r>
              <a:rPr lang="en-US" sz="3200" b="1" dirty="0" smtClean="0"/>
              <a:t> especial para Dios, </a:t>
            </a:r>
            <a:r>
              <a:rPr lang="en-US" sz="3200" b="1" dirty="0">
                <a:cs typeface="Calibri"/>
              </a:rPr>
              <a:t/>
            </a:r>
            <a:br>
              <a:rPr lang="en-US" sz="3200" b="1" dirty="0">
                <a:cs typeface="Calibri"/>
              </a:rPr>
            </a:br>
            <a:r>
              <a:rPr lang="en-US" sz="3200" b="1" dirty="0" smtClean="0"/>
              <a:t>y especial para </a:t>
            </a:r>
            <a:r>
              <a:rPr lang="en-US" sz="3200" b="1" dirty="0" err="1" smtClean="0"/>
              <a:t>tí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mismo</a:t>
            </a:r>
            <a:r>
              <a:rPr lang="en-US" sz="3200" b="1" dirty="0" smtClean="0"/>
              <a:t>,</a:t>
            </a:r>
            <a:r>
              <a:rPr lang="en-US" sz="3200" b="1" dirty="0">
                <a:cs typeface="Calibri"/>
              </a:rPr>
              <a:t/>
            </a:r>
            <a:br>
              <a:rPr lang="en-US" sz="3200" b="1" dirty="0">
                <a:cs typeface="Calibri"/>
              </a:rPr>
            </a:br>
            <a:r>
              <a:rPr lang="en-US" sz="3200" b="1" dirty="0" smtClean="0"/>
              <a:t>y especial para los </a:t>
            </a:r>
            <a:r>
              <a:rPr lang="en-US" sz="3200" b="1" dirty="0" err="1" smtClean="0"/>
              <a:t>demás</a:t>
            </a:r>
            <a:r>
              <a:rPr lang="en-US" sz="3200" b="1" dirty="0" smtClean="0"/>
              <a:t> .</a:t>
            </a:r>
            <a:r>
              <a:rPr lang="en-US" sz="3200" b="1" dirty="0"/>
              <a:t> </a:t>
            </a:r>
          </a:p>
          <a:p>
            <a:pPr>
              <a:lnSpc>
                <a:spcPct val="90000"/>
              </a:lnSpc>
            </a:pPr>
            <a:endParaRPr lang="en-US" sz="3200" b="1" dirty="0"/>
          </a:p>
          <a:p>
            <a:pPr>
              <a:lnSpc>
                <a:spcPct val="90000"/>
              </a:lnSpc>
            </a:pPr>
            <a:r>
              <a:rPr lang="en-US" sz="3200" b="1" dirty="0" err="1" smtClean="0"/>
              <a:t>Tu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eres</a:t>
            </a:r>
            <a:r>
              <a:rPr lang="en-US" sz="3200" b="1" dirty="0" smtClean="0"/>
              <a:t> especial. </a:t>
            </a:r>
            <a:endParaRPr lang="en-US" sz="3200" b="1" dirty="0"/>
          </a:p>
          <a:p>
            <a:pPr>
              <a:lnSpc>
                <a:spcPct val="90000"/>
              </a:lnSpc>
            </a:pPr>
            <a:endParaRPr lang="en-US" sz="3200" b="1" dirty="0"/>
          </a:p>
          <a:p>
            <a:pPr>
              <a:lnSpc>
                <a:spcPct val="90000"/>
              </a:lnSpc>
            </a:pPr>
            <a:r>
              <a:rPr lang="en-US" sz="3200" b="1" dirty="0" err="1" smtClean="0"/>
              <a:t>Tu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mereces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ser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respetado</a:t>
            </a:r>
            <a:r>
              <a:rPr lang="en-US" sz="3200" b="1" dirty="0" smtClean="0"/>
              <a:t>(a)  y </a:t>
            </a:r>
            <a:r>
              <a:rPr lang="en-US" sz="3200" b="1" dirty="0" err="1" smtClean="0"/>
              <a:t>estar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seguro</a:t>
            </a:r>
            <a:r>
              <a:rPr lang="en-US" sz="3200" b="1" dirty="0" smtClean="0"/>
              <a:t>. </a:t>
            </a:r>
            <a:endParaRPr lang="en-US" sz="3200" b="1" dirty="0"/>
          </a:p>
          <a:p>
            <a:pPr>
              <a:lnSpc>
                <a:spcPct val="90000"/>
              </a:lnSpc>
            </a:pPr>
            <a:endParaRPr lang="en-US" sz="3200" b="1" dirty="0"/>
          </a:p>
          <a:p>
            <a:pPr>
              <a:lnSpc>
                <a:spcPct val="90000"/>
              </a:lnSpc>
            </a:pPr>
            <a:r>
              <a:rPr lang="en-US" sz="3200" b="1" dirty="0" smtClean="0"/>
              <a:t>Si </a:t>
            </a:r>
            <a:r>
              <a:rPr lang="en-US" sz="3200" b="1" dirty="0" err="1" smtClean="0"/>
              <a:t>te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llegas</a:t>
            </a:r>
            <a:r>
              <a:rPr lang="en-US" sz="3200" b="1" dirty="0" smtClean="0"/>
              <a:t> a </a:t>
            </a:r>
            <a:r>
              <a:rPr lang="en-US" sz="3200" b="1" dirty="0" err="1" smtClean="0"/>
              <a:t>sentir</a:t>
            </a:r>
            <a:r>
              <a:rPr lang="en-US" sz="3200" b="1" dirty="0" smtClean="0"/>
              <a:t> no </a:t>
            </a:r>
            <a:r>
              <a:rPr lang="en-US" sz="3200" b="1" dirty="0" err="1" smtClean="0"/>
              <a:t>respetado</a:t>
            </a:r>
            <a:r>
              <a:rPr lang="en-US" sz="3200" b="1" dirty="0" smtClean="0"/>
              <a:t>, </a:t>
            </a:r>
            <a:r>
              <a:rPr lang="en-US" sz="3200" b="1" dirty="0" err="1" smtClean="0"/>
              <a:t>dile</a:t>
            </a:r>
            <a:r>
              <a:rPr lang="en-US" sz="3200" b="1" dirty="0" smtClean="0"/>
              <a:t> a un </a:t>
            </a:r>
            <a:r>
              <a:rPr lang="en-US" sz="3200" b="1" dirty="0" err="1" smtClean="0"/>
              <a:t>adulto</a:t>
            </a:r>
            <a:r>
              <a:rPr lang="en-US" sz="3200" b="1" dirty="0" smtClean="0"/>
              <a:t> al </a:t>
            </a:r>
            <a:r>
              <a:rPr lang="en-US" sz="3200" b="1" dirty="0" err="1" smtClean="0"/>
              <a:t>que</a:t>
            </a:r>
            <a:r>
              <a:rPr lang="en-US" sz="3200" b="1" dirty="0" smtClean="0"/>
              <a:t> le </a:t>
            </a:r>
            <a:r>
              <a:rPr lang="en-US" sz="3200" b="1" dirty="0" err="1" smtClean="0"/>
              <a:t>tengas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confianza</a:t>
            </a:r>
            <a:r>
              <a:rPr lang="en-US" sz="3200" b="1" dirty="0" smtClean="0"/>
              <a:t>.</a:t>
            </a:r>
            <a:r>
              <a:rPr lang="en-US" sz="3600" b="1" dirty="0"/>
              <a:t> </a:t>
            </a:r>
            <a:endParaRPr lang="en-US" dirty="0"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E98A0C5-8F30-4433-93B0-52974C8499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212" y="291662"/>
            <a:ext cx="6650730" cy="44327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F139B29-DEEF-44B4-A328-84EF8173372E}"/>
              </a:ext>
            </a:extLst>
          </p:cNvPr>
          <p:cNvSpPr txBox="1"/>
          <p:nvPr/>
        </p:nvSpPr>
        <p:spPr>
          <a:xfrm>
            <a:off x="6653828" y="5285877"/>
            <a:ext cx="5638800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5400" b="1" u="sng" dirty="0" err="1" smtClean="0">
                <a:solidFill>
                  <a:prstClr val="white"/>
                </a:solidFill>
              </a:rPr>
              <a:t>Tu</a:t>
            </a:r>
            <a:r>
              <a:rPr lang="en-US" sz="5400" b="1" u="sng" dirty="0" smtClean="0">
                <a:solidFill>
                  <a:prstClr val="white"/>
                </a:solidFill>
              </a:rPr>
              <a:t> </a:t>
            </a:r>
            <a:r>
              <a:rPr lang="en-US" sz="5400" b="1" u="sng" dirty="0" err="1" smtClean="0">
                <a:solidFill>
                  <a:prstClr val="white"/>
                </a:solidFill>
              </a:rPr>
              <a:t>importas</a:t>
            </a:r>
            <a:r>
              <a:rPr lang="en-US" sz="5400" b="1" u="sng" dirty="0" smtClean="0">
                <a:solidFill>
                  <a:prstClr val="white"/>
                </a:solidFill>
              </a:rPr>
              <a:t>. </a:t>
            </a:r>
            <a:endParaRPr lang="en-US" sz="4400" u="sng" dirty="0"/>
          </a:p>
        </p:txBody>
      </p:sp>
    </p:spTree>
    <p:extLst>
      <p:ext uri="{BB962C8B-B14F-4D97-AF65-F5344CB8AC3E}">
        <p14:creationId xmlns:p14="http://schemas.microsoft.com/office/powerpoint/2010/main" val="40453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C6F75E6-5CE0-418A-B26F-09A8075495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0" b="4447"/>
          <a:stretch/>
        </p:blipFill>
        <p:spPr>
          <a:xfrm>
            <a:off x="-1588" y="0"/>
            <a:ext cx="12188826" cy="6248401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DCCFC840-CEFF-4184-8C27-FE0FD8A90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EE202ECA-BA96-4B34-939F-4CC902729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79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045875F-A4F9-4545-8EAD-ADE514945173}"/>
              </a:ext>
            </a:extLst>
          </p:cNvPr>
          <p:cNvSpPr txBox="1"/>
          <p:nvPr/>
        </p:nvSpPr>
        <p:spPr>
          <a:xfrm>
            <a:off x="597821" y="1422731"/>
            <a:ext cx="3661245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dirty="0" smtClean="0">
                <a:solidFill>
                  <a:schemeClr val="bg1"/>
                </a:solidFill>
                <a:cs typeface="Calibri"/>
              </a:rPr>
              <a:t>Si </a:t>
            </a:r>
            <a:r>
              <a:rPr lang="en-US" sz="4000" dirty="0" err="1" smtClean="0">
                <a:solidFill>
                  <a:schemeClr val="bg1"/>
                </a:solidFill>
                <a:cs typeface="Calibri"/>
              </a:rPr>
              <a:t>tu</a:t>
            </a:r>
            <a:r>
              <a:rPr lang="en-US" sz="4000" dirty="0" smtClean="0">
                <a:solidFill>
                  <a:schemeClr val="bg1"/>
                </a:solidFill>
                <a:cs typeface="Calibri"/>
              </a:rPr>
              <a:t> amigo(a) ha </a:t>
            </a:r>
            <a:r>
              <a:rPr lang="en-US" sz="4000" dirty="0" err="1" smtClean="0">
                <a:solidFill>
                  <a:schemeClr val="bg1"/>
                </a:solidFill>
                <a:cs typeface="Calibri"/>
              </a:rPr>
              <a:t>sido</a:t>
            </a:r>
            <a:r>
              <a:rPr lang="en-US" sz="4000" dirty="0" smtClean="0">
                <a:solidFill>
                  <a:schemeClr val="bg1"/>
                </a:solidFill>
                <a:cs typeface="Calibri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cs typeface="Calibri"/>
              </a:rPr>
              <a:t>lastimado</a:t>
            </a:r>
            <a:r>
              <a:rPr lang="en-US" sz="4000" dirty="0" smtClean="0">
                <a:solidFill>
                  <a:schemeClr val="bg1"/>
                </a:solidFill>
                <a:cs typeface="Calibri"/>
              </a:rPr>
              <a:t> o no </a:t>
            </a:r>
            <a:r>
              <a:rPr lang="en-US" sz="4000" dirty="0" err="1" smtClean="0">
                <a:solidFill>
                  <a:schemeClr val="bg1"/>
                </a:solidFill>
                <a:cs typeface="Calibri"/>
              </a:rPr>
              <a:t>respetado</a:t>
            </a:r>
            <a:r>
              <a:rPr lang="en-US" sz="4000" dirty="0" smtClean="0">
                <a:solidFill>
                  <a:schemeClr val="bg1"/>
                </a:solidFill>
                <a:cs typeface="Calibri"/>
              </a:rPr>
              <a:t>(a), </a:t>
            </a:r>
            <a:r>
              <a:rPr lang="en-US" sz="4000" dirty="0" err="1" smtClean="0">
                <a:solidFill>
                  <a:schemeClr val="bg1"/>
                </a:solidFill>
                <a:cs typeface="Calibri"/>
              </a:rPr>
              <a:t>dile</a:t>
            </a:r>
            <a:r>
              <a:rPr lang="en-US" sz="4000" dirty="0" smtClean="0">
                <a:solidFill>
                  <a:schemeClr val="bg1"/>
                </a:solidFill>
                <a:cs typeface="Calibri"/>
              </a:rPr>
              <a:t> a un </a:t>
            </a:r>
            <a:r>
              <a:rPr lang="en-US" sz="4000" dirty="0" err="1" smtClean="0">
                <a:solidFill>
                  <a:schemeClr val="bg1"/>
                </a:solidFill>
                <a:cs typeface="Calibri"/>
              </a:rPr>
              <a:t>adulto</a:t>
            </a:r>
            <a:r>
              <a:rPr lang="en-US" sz="4000" dirty="0" smtClean="0">
                <a:solidFill>
                  <a:schemeClr val="bg1"/>
                </a:solidFill>
                <a:cs typeface="Calibri"/>
              </a:rPr>
              <a:t> de </a:t>
            </a:r>
            <a:r>
              <a:rPr lang="en-US" sz="4000" dirty="0" err="1" smtClean="0">
                <a:solidFill>
                  <a:schemeClr val="bg1"/>
                </a:solidFill>
                <a:cs typeface="Calibri"/>
              </a:rPr>
              <a:t>confianza</a:t>
            </a:r>
            <a:r>
              <a:rPr lang="en-US" sz="4000" dirty="0" smtClean="0">
                <a:solidFill>
                  <a:schemeClr val="bg1"/>
                </a:solidFill>
                <a:cs typeface="Calibri"/>
              </a:rPr>
              <a:t>.</a:t>
            </a:r>
            <a:r>
              <a:rPr lang="en-US" sz="4000" dirty="0">
                <a:solidFill>
                  <a:schemeClr val="bg1"/>
                </a:solidFill>
                <a:cs typeface="Calibri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20644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" name="Google Shape;1443;p20"/>
          <p:cNvSpPr txBox="1"/>
          <p:nvPr/>
        </p:nvSpPr>
        <p:spPr>
          <a:xfrm>
            <a:off x="557938" y="1676400"/>
            <a:ext cx="4527868" cy="3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¿</a:t>
            </a:r>
            <a:r>
              <a:rPr lang="en-US" sz="400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Qué</a:t>
            </a:r>
            <a:r>
              <a:rPr lang="en-US" sz="40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Cosas</a:t>
            </a:r>
            <a:r>
              <a:rPr lang="en-US" sz="40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Especiales</a:t>
            </a:r>
            <a:r>
              <a:rPr lang="en-US" sz="40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Harías</a:t>
            </a:r>
            <a:r>
              <a:rPr lang="en-US" sz="40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Por</a:t>
            </a:r>
            <a:r>
              <a:rPr lang="en-US" sz="40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Éste</a:t>
            </a:r>
            <a:r>
              <a:rPr lang="en-US" sz="40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Pequeñín</a:t>
            </a:r>
            <a:r>
              <a:rPr lang="en-US" sz="40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US" sz="40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 </a:t>
            </a:r>
            <a:r>
              <a:rPr lang="en-US" sz="400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Fuera</a:t>
            </a:r>
            <a:r>
              <a:rPr lang="en-US" sz="40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Tuyo</a:t>
            </a:r>
            <a:r>
              <a:rPr lang="en-US" sz="40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4000" dirty="0">
              <a:solidFill>
                <a:schemeClr val="lt1"/>
              </a:solidFill>
            </a:endParaRPr>
          </a:p>
        </p:txBody>
      </p:sp>
      <p:sp>
        <p:nvSpPr>
          <p:cNvPr id="1444" name="Google Shape;1444;p20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6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1445" name="Google Shape;1445;p20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46" name="Google Shape;144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0441" y="584621"/>
            <a:ext cx="5547675" cy="5547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903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5FA1C1CB-26BE-418F-A97F-E0907448B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83E68648-66FF-4F6B-8FE5-471135BED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80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AD3AF26-24F5-434C-9614-3648FD26DDB1}"/>
              </a:ext>
            </a:extLst>
          </p:cNvPr>
          <p:cNvSpPr txBox="1"/>
          <p:nvPr/>
        </p:nvSpPr>
        <p:spPr>
          <a:xfrm>
            <a:off x="322217" y="743693"/>
            <a:ext cx="4543332" cy="435811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4400" dirty="0" smtClean="0"/>
              <a:t>Si </a:t>
            </a:r>
            <a:r>
              <a:rPr lang="en-US" sz="4400" dirty="0" err="1" smtClean="0"/>
              <a:t>te</a:t>
            </a:r>
            <a:r>
              <a:rPr lang="en-US" sz="4400" dirty="0" smtClean="0"/>
              <a:t> </a:t>
            </a:r>
            <a:r>
              <a:rPr lang="en-US" sz="4400" dirty="0" err="1" smtClean="0"/>
              <a:t>sientes</a:t>
            </a:r>
            <a:r>
              <a:rPr lang="en-US" sz="4400" dirty="0" smtClean="0"/>
              <a:t> </a:t>
            </a:r>
            <a:r>
              <a:rPr lang="en-US" sz="4400" dirty="0" err="1" smtClean="0"/>
              <a:t>preocupado</a:t>
            </a:r>
            <a:r>
              <a:rPr lang="en-US" sz="4400" dirty="0" smtClean="0"/>
              <a:t>, o no </a:t>
            </a:r>
            <a:r>
              <a:rPr lang="en-US" sz="4400" dirty="0" err="1" smtClean="0"/>
              <a:t>respetado</a:t>
            </a:r>
            <a:r>
              <a:rPr lang="en-US" sz="4400" dirty="0" smtClean="0"/>
              <a:t>, </a:t>
            </a:r>
            <a:r>
              <a:rPr lang="en-US" sz="4400" dirty="0" err="1" smtClean="0"/>
              <a:t>las</a:t>
            </a:r>
            <a:r>
              <a:rPr lang="en-US" sz="4400" dirty="0" smtClean="0"/>
              <a:t> personas </a:t>
            </a:r>
            <a:r>
              <a:rPr lang="en-US" sz="4400" dirty="0" err="1" smtClean="0"/>
              <a:t>que</a:t>
            </a:r>
            <a:r>
              <a:rPr lang="en-US" sz="4400" dirty="0" smtClean="0"/>
              <a:t> </a:t>
            </a:r>
            <a:r>
              <a:rPr lang="en-US" sz="4400" dirty="0" err="1" smtClean="0"/>
              <a:t>te</a:t>
            </a:r>
            <a:r>
              <a:rPr lang="en-US" sz="4400" dirty="0" smtClean="0"/>
              <a:t> </a:t>
            </a:r>
            <a:r>
              <a:rPr lang="en-US" sz="4400" dirty="0" err="1" smtClean="0"/>
              <a:t>aman</a:t>
            </a:r>
            <a:r>
              <a:rPr lang="en-US" sz="4400" dirty="0" smtClean="0"/>
              <a:t> </a:t>
            </a:r>
            <a:r>
              <a:rPr lang="en-US" sz="4400" dirty="0" err="1" smtClean="0"/>
              <a:t>quieren</a:t>
            </a:r>
            <a:r>
              <a:rPr lang="en-US" sz="4400" dirty="0" smtClean="0"/>
              <a:t> saber </a:t>
            </a:r>
            <a:r>
              <a:rPr lang="en-US" sz="4400" dirty="0" err="1" smtClean="0"/>
              <a:t>acerca</a:t>
            </a:r>
            <a:r>
              <a:rPr lang="en-US" sz="4400" dirty="0" smtClean="0"/>
              <a:t> de </a:t>
            </a:r>
            <a:r>
              <a:rPr lang="en-US" sz="4400" dirty="0" err="1" smtClean="0"/>
              <a:t>tus</a:t>
            </a:r>
            <a:r>
              <a:rPr lang="en-US" sz="4400" dirty="0" smtClean="0"/>
              <a:t> </a:t>
            </a:r>
            <a:r>
              <a:rPr lang="en-US" sz="4400" dirty="0" err="1" smtClean="0"/>
              <a:t>sentimientros</a:t>
            </a:r>
            <a:r>
              <a:rPr lang="en-US" sz="4400" dirty="0" smtClean="0"/>
              <a:t>. </a:t>
            </a:r>
            <a:r>
              <a:rPr lang="en-US" sz="4400" dirty="0"/>
              <a:t> </a:t>
            </a:r>
            <a:endParaRPr lang="en-US" sz="4400" dirty="0"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E98A0C5-8F30-4433-93B0-52974C8499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549" y="743693"/>
            <a:ext cx="6944930" cy="465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38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5FA1C1CB-26BE-418F-A97F-E0907448B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83E68648-66FF-4F6B-8FE5-471135BED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81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AD3AF26-24F5-434C-9614-3648FD26DDB1}"/>
              </a:ext>
            </a:extLst>
          </p:cNvPr>
          <p:cNvSpPr txBox="1"/>
          <p:nvPr/>
        </p:nvSpPr>
        <p:spPr>
          <a:xfrm>
            <a:off x="461042" y="782831"/>
            <a:ext cx="4190999" cy="496751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4400" dirty="0" smtClean="0"/>
              <a:t>Si </a:t>
            </a:r>
            <a:r>
              <a:rPr lang="en-US" sz="4400" dirty="0" err="1" smtClean="0"/>
              <a:t>te</a:t>
            </a:r>
            <a:r>
              <a:rPr lang="en-US" sz="4400" dirty="0" smtClean="0"/>
              <a:t> </a:t>
            </a:r>
            <a:r>
              <a:rPr lang="en-US" sz="4400" dirty="0" err="1" smtClean="0"/>
              <a:t>sientes</a:t>
            </a:r>
            <a:r>
              <a:rPr lang="en-US" sz="4400" dirty="0" smtClean="0"/>
              <a:t> </a:t>
            </a:r>
            <a:r>
              <a:rPr lang="en-US" sz="4400" dirty="0" err="1" smtClean="0"/>
              <a:t>preocupado</a:t>
            </a:r>
            <a:r>
              <a:rPr lang="en-US" sz="4400" dirty="0" smtClean="0"/>
              <a:t>  o no </a:t>
            </a:r>
            <a:r>
              <a:rPr lang="en-US" sz="4400" dirty="0" err="1" smtClean="0"/>
              <a:t>respetado</a:t>
            </a:r>
            <a:r>
              <a:rPr lang="en-US" sz="4400" dirty="0" smtClean="0"/>
              <a:t>, </a:t>
            </a:r>
            <a:r>
              <a:rPr lang="en-US" sz="4400" dirty="0" err="1" smtClean="0"/>
              <a:t>las</a:t>
            </a:r>
            <a:r>
              <a:rPr lang="en-US" sz="4400" dirty="0" smtClean="0"/>
              <a:t> personas </a:t>
            </a:r>
            <a:r>
              <a:rPr lang="en-US" sz="4400" dirty="0" err="1" smtClean="0"/>
              <a:t>que</a:t>
            </a:r>
            <a:r>
              <a:rPr lang="en-US" sz="4400" dirty="0" smtClean="0"/>
              <a:t> </a:t>
            </a:r>
            <a:r>
              <a:rPr lang="en-US" sz="4400" dirty="0" err="1" smtClean="0"/>
              <a:t>te</a:t>
            </a:r>
            <a:r>
              <a:rPr lang="en-US" sz="4400" dirty="0" smtClean="0"/>
              <a:t> </a:t>
            </a:r>
            <a:r>
              <a:rPr lang="en-US" sz="4400" dirty="0" err="1" smtClean="0"/>
              <a:t>aman</a:t>
            </a:r>
            <a:r>
              <a:rPr lang="en-US" sz="4400" dirty="0" smtClean="0"/>
              <a:t> </a:t>
            </a:r>
            <a:r>
              <a:rPr lang="en-US" sz="4400" dirty="0" err="1" smtClean="0"/>
              <a:t>te</a:t>
            </a:r>
            <a:r>
              <a:rPr lang="en-US" sz="4400" dirty="0" smtClean="0"/>
              <a:t> van a </a:t>
            </a:r>
            <a:r>
              <a:rPr lang="en-US" sz="4400" dirty="0" err="1" smtClean="0"/>
              <a:t>escuchar</a:t>
            </a:r>
            <a:r>
              <a:rPr lang="en-US" sz="4400" dirty="0" smtClean="0"/>
              <a:t> </a:t>
            </a:r>
            <a:r>
              <a:rPr lang="en-US" sz="4400" dirty="0" err="1" smtClean="0"/>
              <a:t>cuando</a:t>
            </a:r>
            <a:r>
              <a:rPr lang="en-US" sz="4400" dirty="0" smtClean="0"/>
              <a:t>  </a:t>
            </a:r>
            <a:r>
              <a:rPr lang="en-US" sz="4400" dirty="0" err="1" smtClean="0"/>
              <a:t>hables</a:t>
            </a:r>
            <a:r>
              <a:rPr lang="en-US" sz="4400" dirty="0" smtClean="0"/>
              <a:t> de </a:t>
            </a:r>
            <a:r>
              <a:rPr lang="en-US" sz="4400" u="sng" dirty="0" err="1" smtClean="0"/>
              <a:t>tus</a:t>
            </a:r>
            <a:r>
              <a:rPr lang="en-US" sz="4400" u="sng" dirty="0" smtClean="0"/>
              <a:t> </a:t>
            </a:r>
            <a:r>
              <a:rPr lang="en-US" sz="4400" u="sng" dirty="0" err="1" smtClean="0"/>
              <a:t>sentimientos</a:t>
            </a:r>
            <a:r>
              <a:rPr lang="en-US" sz="4400" u="sng" dirty="0" smtClean="0"/>
              <a:t>.</a:t>
            </a:r>
            <a:r>
              <a:rPr lang="en-US" sz="4400" u="sng" dirty="0"/>
              <a:t> </a:t>
            </a:r>
            <a:endParaRPr lang="en-US" sz="4400" u="sng" dirty="0"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E98A0C5-8F30-4433-93B0-52974C8499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343" y="786167"/>
            <a:ext cx="7275523" cy="486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54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5FA1C1CB-26BE-418F-A97F-E0907448B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83E68648-66FF-4F6B-8FE5-471135BED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82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AD3AF26-24F5-434C-9614-3648FD26DDB1}"/>
              </a:ext>
            </a:extLst>
          </p:cNvPr>
          <p:cNvSpPr txBox="1"/>
          <p:nvPr/>
        </p:nvSpPr>
        <p:spPr>
          <a:xfrm>
            <a:off x="191589" y="580244"/>
            <a:ext cx="4759823" cy="613090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4400" dirty="0" smtClean="0"/>
              <a:t>Las personas </a:t>
            </a:r>
            <a:r>
              <a:rPr lang="en-US" sz="4400" dirty="0" err="1" smtClean="0"/>
              <a:t>que</a:t>
            </a:r>
            <a:r>
              <a:rPr lang="en-US" sz="4400" dirty="0" smtClean="0"/>
              <a:t> </a:t>
            </a:r>
            <a:r>
              <a:rPr lang="en-US" sz="4400" dirty="0" err="1" smtClean="0"/>
              <a:t>te</a:t>
            </a:r>
            <a:r>
              <a:rPr lang="en-US" sz="4400" dirty="0" smtClean="0"/>
              <a:t> </a:t>
            </a:r>
            <a:r>
              <a:rPr lang="en-US" sz="4400" dirty="0" err="1" smtClean="0"/>
              <a:t>aman</a:t>
            </a:r>
            <a:r>
              <a:rPr lang="en-US" sz="4400" dirty="0" smtClean="0"/>
              <a:t> </a:t>
            </a:r>
            <a:r>
              <a:rPr lang="en-US" sz="4400" dirty="0" err="1" smtClean="0"/>
              <a:t>te</a:t>
            </a:r>
            <a:r>
              <a:rPr lang="en-US" sz="4400" dirty="0" smtClean="0"/>
              <a:t> </a:t>
            </a:r>
            <a:r>
              <a:rPr lang="en-US" sz="4400" dirty="0" err="1" smtClean="0"/>
              <a:t>escucharán</a:t>
            </a:r>
            <a:r>
              <a:rPr lang="en-US" sz="4400" dirty="0"/>
              <a:t> </a:t>
            </a:r>
            <a:r>
              <a:rPr lang="en-US" sz="4400" dirty="0" smtClean="0"/>
              <a:t>y </a:t>
            </a:r>
            <a:r>
              <a:rPr lang="en-US" sz="4400" dirty="0" err="1" smtClean="0"/>
              <a:t>te</a:t>
            </a:r>
            <a:r>
              <a:rPr lang="en-US" sz="4400" dirty="0" smtClean="0"/>
              <a:t> </a:t>
            </a:r>
            <a:r>
              <a:rPr lang="en-US" sz="4400" dirty="0" err="1" smtClean="0"/>
              <a:t>ayudarán</a:t>
            </a:r>
            <a:r>
              <a:rPr lang="en-US" sz="4400" dirty="0" smtClean="0"/>
              <a:t> a </a:t>
            </a:r>
            <a:r>
              <a:rPr lang="en-US" sz="4400" dirty="0" err="1" smtClean="0"/>
              <a:t>mejorar</a:t>
            </a:r>
            <a:r>
              <a:rPr lang="en-US" sz="4400" dirty="0" smtClean="0"/>
              <a:t> </a:t>
            </a:r>
            <a:r>
              <a:rPr lang="en-US" sz="4400" dirty="0" err="1" smtClean="0"/>
              <a:t>las</a:t>
            </a:r>
            <a:r>
              <a:rPr lang="en-US" sz="4400" dirty="0" smtClean="0"/>
              <a:t> </a:t>
            </a:r>
            <a:r>
              <a:rPr lang="en-US" sz="4400" dirty="0" err="1" smtClean="0"/>
              <a:t>cosas</a:t>
            </a:r>
            <a:r>
              <a:rPr lang="en-US" sz="4400" dirty="0" smtClean="0"/>
              <a:t>. Las personas </a:t>
            </a:r>
            <a:r>
              <a:rPr lang="en-US" sz="4400" dirty="0" err="1" smtClean="0"/>
              <a:t>que</a:t>
            </a:r>
            <a:r>
              <a:rPr lang="en-US" sz="4400" dirty="0" smtClean="0"/>
              <a:t> </a:t>
            </a:r>
            <a:r>
              <a:rPr lang="en-US" sz="4400" dirty="0" err="1" smtClean="0"/>
              <a:t>te</a:t>
            </a:r>
            <a:r>
              <a:rPr lang="en-US" sz="4400" dirty="0" smtClean="0"/>
              <a:t> </a:t>
            </a:r>
            <a:r>
              <a:rPr lang="en-US" sz="4400" dirty="0" err="1" smtClean="0"/>
              <a:t>aman</a:t>
            </a:r>
            <a:r>
              <a:rPr lang="en-US" sz="4400" dirty="0" smtClean="0"/>
              <a:t> van a  </a:t>
            </a:r>
            <a:r>
              <a:rPr lang="en-US" sz="4400" dirty="0" err="1" smtClean="0"/>
              <a:t>trabajar</a:t>
            </a:r>
            <a:r>
              <a:rPr lang="en-US" sz="4400" dirty="0" smtClean="0"/>
              <a:t> </a:t>
            </a:r>
            <a:r>
              <a:rPr lang="en-US" sz="4400" dirty="0" err="1" smtClean="0"/>
              <a:t>arduo</a:t>
            </a:r>
            <a:r>
              <a:rPr lang="en-US" sz="4400" dirty="0" smtClean="0"/>
              <a:t> para </a:t>
            </a:r>
            <a:r>
              <a:rPr lang="en-US" sz="4400" dirty="0" err="1" smtClean="0"/>
              <a:t>asegurar</a:t>
            </a:r>
            <a:r>
              <a:rPr lang="en-US" sz="4400" dirty="0" smtClean="0"/>
              <a:t> </a:t>
            </a:r>
            <a:r>
              <a:rPr lang="en-US" sz="4400" dirty="0" err="1" smtClean="0"/>
              <a:t>que</a:t>
            </a:r>
            <a:r>
              <a:rPr lang="en-US" sz="4400" dirty="0" smtClean="0"/>
              <a:t> </a:t>
            </a:r>
            <a:r>
              <a:rPr lang="en-US" sz="4400" dirty="0" err="1" smtClean="0"/>
              <a:t>te</a:t>
            </a:r>
            <a:r>
              <a:rPr lang="en-US" sz="4400" dirty="0" smtClean="0"/>
              <a:t> </a:t>
            </a:r>
            <a:r>
              <a:rPr lang="en-US" sz="4400" dirty="0" err="1" smtClean="0"/>
              <a:t>sientas</a:t>
            </a:r>
            <a:r>
              <a:rPr lang="en-US" sz="4400" dirty="0" smtClean="0"/>
              <a:t> </a:t>
            </a:r>
            <a:r>
              <a:rPr lang="en-US" sz="4400" dirty="0" err="1" smtClean="0"/>
              <a:t>seguro</a:t>
            </a:r>
            <a:r>
              <a:rPr lang="en-US" sz="4400" dirty="0" smtClean="0"/>
              <a:t>.</a:t>
            </a:r>
            <a:r>
              <a:rPr lang="en-US" sz="4400" dirty="0"/>
              <a:t> </a:t>
            </a:r>
            <a:endParaRPr lang="en-US" sz="4400" dirty="0">
              <a:cs typeface="Calibri"/>
            </a:endParaRPr>
          </a:p>
          <a:p>
            <a:pPr>
              <a:lnSpc>
                <a:spcPct val="90000"/>
              </a:lnSpc>
            </a:pPr>
            <a:endParaRPr lang="en-US" sz="4000" b="1" u="sng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E98A0C5-8F30-4433-93B0-52974C8499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885" y="871114"/>
            <a:ext cx="6973677" cy="465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09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2" name="Google Shape;2142;p94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2143" name="Google Shape;2143;p94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83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Content Placeholder 6" descr="A group of people posing for the camera&#10;&#10;Description generated with very high confidence">
            <a:extLst>
              <a:ext uri="{FF2B5EF4-FFF2-40B4-BE49-F238E27FC236}">
                <a16:creationId xmlns="" xmlns:a16="http://schemas.microsoft.com/office/drawing/2014/main" id="{D330E5D0-AB7D-4934-9980-C7EC7FFB5D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4" r="247" b="-1320"/>
          <a:stretch/>
        </p:blipFill>
        <p:spPr>
          <a:xfrm>
            <a:off x="5563056" y="298760"/>
            <a:ext cx="6367752" cy="5962327"/>
          </a:xfrm>
          <a:prstGeom prst="rect">
            <a:avLst/>
          </a:prstGeom>
        </p:spPr>
      </p:pic>
      <p:sp>
        <p:nvSpPr>
          <p:cNvPr id="9" name="Google Shape;2145;p94">
            <a:extLst>
              <a:ext uri="{FF2B5EF4-FFF2-40B4-BE49-F238E27FC236}">
                <a16:creationId xmlns="" xmlns:a16="http://schemas.microsoft.com/office/drawing/2014/main" id="{68AF80F5-53FA-4C51-BB5B-4FB68EC463A7}"/>
              </a:ext>
            </a:extLst>
          </p:cNvPr>
          <p:cNvSpPr txBox="1"/>
          <p:nvPr/>
        </p:nvSpPr>
        <p:spPr>
          <a:xfrm>
            <a:off x="427304" y="1485216"/>
            <a:ext cx="4435760" cy="4410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s-ES" sz="3200" b="1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Jesús te </a:t>
            </a:r>
            <a:r>
              <a:rPr lang="es-ES" sz="32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ama. </a:t>
            </a:r>
            <a:r>
              <a:rPr lang="es-ES" sz="3200" b="1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Él </a:t>
            </a:r>
            <a:r>
              <a:rPr lang="es-ES" sz="32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te creó </a:t>
            </a:r>
            <a:endParaRPr lang="es-ES" sz="3200" dirty="0">
              <a:solidFill>
                <a:schemeClr val="lt1"/>
              </a:solidFill>
              <a:ea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s-ES" sz="32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m</a:t>
            </a:r>
            <a:r>
              <a:rPr lang="es-ES" sz="3200" b="1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aravilloso(a</a:t>
            </a:r>
            <a:r>
              <a:rPr lang="es-ES" sz="32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) y especial. </a:t>
            </a:r>
            <a:r>
              <a:rPr lang="es-ES" sz="3200" b="1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Él </a:t>
            </a:r>
            <a:r>
              <a:rPr lang="es-ES" sz="32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hizo tu cuerpo especial. </a:t>
            </a:r>
            <a:r>
              <a:rPr lang="es-ES" sz="3200" b="1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Él </a:t>
            </a:r>
            <a:r>
              <a:rPr lang="es-ES" sz="32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te ha dado sentimientos importantes.   </a:t>
            </a:r>
            <a:r>
              <a:rPr lang="es-ES" sz="3200" b="1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Él </a:t>
            </a:r>
            <a:r>
              <a:rPr lang="es-ES" sz="32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te ha dado personas que te aman y a las que les importas.</a:t>
            </a:r>
            <a:endParaRPr lang="es-ES" sz="3200" dirty="0">
              <a:solidFill>
                <a:schemeClr val="lt1"/>
              </a:solidFill>
              <a:cs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5533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2141;p94">
            <a:extLst>
              <a:ext uri="{FF2B5EF4-FFF2-40B4-BE49-F238E27FC236}">
                <a16:creationId xmlns:a16="http://schemas.microsoft.com/office/drawing/2014/main" xmlns="" id="{AD20E334-1B8A-4BD1-8E64-550D275D9D91}"/>
              </a:ext>
            </a:extLst>
          </p:cNvPr>
          <p:cNvPicPr preferRelativeResize="0"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2" t="11086" r="116" b="31910"/>
          <a:stretch/>
        </p:blipFill>
        <p:spPr>
          <a:xfrm>
            <a:off x="0" y="0"/>
            <a:ext cx="12189125" cy="6269013"/>
          </a:xfrm>
          <a:prstGeom prst="rect">
            <a:avLst/>
          </a:prstGeom>
          <a:noFill/>
          <a:ln>
            <a:noFill/>
          </a:ln>
        </p:spPr>
      </p:pic>
      <p:sp>
        <p:nvSpPr>
          <p:cNvPr id="2151" name="Google Shape;2151;p95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6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2152" name="Google Shape;2152;p95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84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3" name="Google Shape;2153;p95"/>
          <p:cNvSpPr/>
          <p:nvPr/>
        </p:nvSpPr>
        <p:spPr>
          <a:xfrm>
            <a:off x="0" y="0"/>
            <a:ext cx="2963248" cy="6324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4" name="Google Shape;2154;p95"/>
          <p:cNvSpPr txBox="1"/>
          <p:nvPr/>
        </p:nvSpPr>
        <p:spPr>
          <a:xfrm>
            <a:off x="347504" y="1692748"/>
            <a:ext cx="2963249" cy="3183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28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Jesús</a:t>
            </a:r>
            <a:r>
              <a:rPr lang="en-US" sz="28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US" sz="28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ama</a:t>
            </a:r>
            <a:r>
              <a:rPr lang="en-US" sz="28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lang="en-US" sz="2800" dirty="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800" b="1" dirty="0">
                <a:solidFill>
                  <a:schemeClr val="lt1"/>
                </a:solidFill>
                <a:latin typeface="Calibri"/>
                <a:ea typeface="Calibri"/>
                <a:cs typeface="Calibri"/>
              </a:rPr>
              <a:t/>
            </a:r>
            <a:br>
              <a:rPr lang="en-US" sz="2800" b="1" dirty="0">
                <a:solidFill>
                  <a:schemeClr val="lt1"/>
                </a:solidFill>
                <a:latin typeface="Calibri"/>
                <a:ea typeface="Calibri"/>
                <a:cs typeface="Calibri"/>
              </a:rPr>
            </a:br>
            <a:r>
              <a:rPr lang="en-US" sz="28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Él</a:t>
            </a:r>
            <a:r>
              <a:rPr lang="en-US" sz="28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quiere</a:t>
            </a:r>
            <a:r>
              <a:rPr lang="en-US" sz="28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que</a:t>
            </a:r>
            <a:r>
              <a:rPr lang="en-US" sz="28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sepas</a:t>
            </a:r>
            <a:endParaRPr lang="en-US" sz="2800" dirty="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800" b="1" dirty="0">
                <a:solidFill>
                  <a:schemeClr val="lt1"/>
                </a:solidFill>
                <a:latin typeface="Calibri"/>
                <a:ea typeface="Calibri"/>
                <a:cs typeface="Calibri"/>
              </a:rPr>
              <a:t/>
            </a:r>
            <a:br>
              <a:rPr lang="en-US" sz="2800" b="1" dirty="0">
                <a:solidFill>
                  <a:schemeClr val="lt1"/>
                </a:solidFill>
                <a:latin typeface="Calibri"/>
                <a:ea typeface="Calibri"/>
                <a:cs typeface="Calibri"/>
              </a:rPr>
            </a:br>
            <a:r>
              <a:rPr lang="en-US" sz="6000" b="1" dirty="0" err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k</a:t>
            </a:r>
            <a:r>
              <a:rPr lang="en-US" sz="6000" b="1" dirty="0" err="1">
                <a:solidFill>
                  <a:srgbClr val="70E000"/>
                </a:solidFill>
                <a:latin typeface="Nunito"/>
                <a:ea typeface="Nunito"/>
                <a:cs typeface="Nunito"/>
                <a:sym typeface="Nunito"/>
              </a:rPr>
              <a:t>NO</a:t>
            </a:r>
            <a:r>
              <a:rPr lang="en-US" sz="6000" b="1" dirty="0" err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w</a:t>
            </a:r>
            <a:r>
              <a:rPr lang="en-US" sz="6000" b="1" dirty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6000" b="1" dirty="0">
                <a:solidFill>
                  <a:schemeClr val="lt1"/>
                </a:solidFill>
                <a:latin typeface="Nunito"/>
                <a:ea typeface="Nunito"/>
                <a:cs typeface="Calibri"/>
              </a:rPr>
              <a:t/>
            </a:r>
            <a:br>
              <a:rPr lang="en-US" sz="6000" b="1" dirty="0">
                <a:solidFill>
                  <a:schemeClr val="lt1"/>
                </a:solidFill>
                <a:latin typeface="Nunito"/>
                <a:ea typeface="Nunito"/>
                <a:cs typeface="Calibri"/>
              </a:rPr>
            </a:br>
            <a:endParaRPr lang="en-US" sz="6000" b="1" dirty="0">
              <a:solidFill>
                <a:schemeClr val="lt1"/>
              </a:solidFill>
              <a:latin typeface="Nunito"/>
              <a:ea typeface="Nunito"/>
              <a:cs typeface="Calibri"/>
              <a:sym typeface="Calibri"/>
            </a:endParaRPr>
          </a:p>
          <a:p>
            <a:pPr>
              <a:lnSpc>
                <a:spcPct val="90000"/>
              </a:lnSpc>
            </a:pPr>
            <a:r>
              <a:rPr lang="en-US" sz="28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</a:t>
            </a:r>
            <a:r>
              <a:rPr lang="en-US" sz="28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ue</a:t>
            </a:r>
            <a:r>
              <a:rPr lang="en-US" sz="28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importas</a:t>
            </a:r>
            <a:r>
              <a:rPr lang="en-US" sz="28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800" dirty="0">
              <a:solidFill>
                <a:schemeClr val="lt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856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" name="Google Shape;2160;p96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6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2161" name="Google Shape;2161;p96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85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3" name="Google Shape;2163;p96"/>
          <p:cNvSpPr txBox="1"/>
          <p:nvPr/>
        </p:nvSpPr>
        <p:spPr>
          <a:xfrm>
            <a:off x="1140441" y="704302"/>
            <a:ext cx="4132213" cy="5556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4000" dirty="0" err="1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Jesús</a:t>
            </a:r>
            <a:r>
              <a:rPr lang="en-US" sz="4000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4000" dirty="0" err="1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te</a:t>
            </a:r>
            <a:r>
              <a:rPr lang="en-US" sz="4000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4000" dirty="0" err="1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ama</a:t>
            </a:r>
            <a:r>
              <a:rPr lang="en-US" sz="4000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.</a:t>
            </a:r>
            <a:r>
              <a:rPr lang="en-US" sz="4000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 </a:t>
            </a:r>
            <a:endParaRPr lang="en-US" sz="4000" dirty="0">
              <a:solidFill>
                <a:schemeClr val="lt1"/>
              </a:solidFill>
              <a:ea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4000" dirty="0" err="1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Él</a:t>
            </a:r>
            <a:r>
              <a:rPr lang="en-US" sz="4000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4000" dirty="0" err="1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quiere</a:t>
            </a:r>
            <a:r>
              <a:rPr lang="en-US" sz="4000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4000" dirty="0" err="1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que</a:t>
            </a:r>
            <a:r>
              <a:rPr lang="en-US" sz="4000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4000" dirty="0" err="1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tu</a:t>
            </a:r>
            <a:r>
              <a:rPr lang="en-US" sz="4000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4000" dirty="0" err="1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sepas</a:t>
            </a:r>
            <a:r>
              <a:rPr lang="en-US" sz="4000" dirty="0">
                <a:solidFill>
                  <a:schemeClr val="lt1"/>
                </a:solidFill>
                <a:latin typeface="Calibri"/>
                <a:ea typeface="Calibri"/>
                <a:cs typeface="Calibri"/>
              </a:rPr>
              <a:t/>
            </a:r>
            <a:br>
              <a:rPr lang="en-US" sz="4000" dirty="0">
                <a:solidFill>
                  <a:schemeClr val="lt1"/>
                </a:solidFill>
                <a:latin typeface="Calibri"/>
                <a:ea typeface="Calibri"/>
                <a:cs typeface="Calibri"/>
              </a:rPr>
            </a:br>
            <a:r>
              <a:rPr lang="en-US" sz="4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Nunito"/>
              </a:rPr>
              <a:t/>
            </a:r>
            <a:br>
              <a:rPr lang="en-US" sz="4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Nunito"/>
              </a:rPr>
            </a:br>
            <a:r>
              <a:rPr lang="en-US" sz="6000" b="1" dirty="0" err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k</a:t>
            </a:r>
            <a:r>
              <a:rPr lang="en-US" sz="6000" b="1" dirty="0" err="1">
                <a:solidFill>
                  <a:srgbClr val="70E000"/>
                </a:solidFill>
                <a:latin typeface="Nunito"/>
                <a:ea typeface="Nunito"/>
                <a:cs typeface="Nunito"/>
                <a:sym typeface="Nunito"/>
              </a:rPr>
              <a:t>NO</a:t>
            </a:r>
            <a:r>
              <a:rPr lang="en-US" sz="6000" b="1" dirty="0" err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w</a:t>
            </a:r>
            <a:r>
              <a:rPr lang="en-US" sz="6000" b="1" dirty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6000" b="1" dirty="0">
                <a:solidFill>
                  <a:schemeClr val="lt1"/>
                </a:solidFill>
                <a:latin typeface="Nunito"/>
                <a:ea typeface="Nunito"/>
                <a:cs typeface="Calibri"/>
              </a:rPr>
              <a:t/>
            </a:r>
            <a:br>
              <a:rPr lang="en-US" sz="6000" b="1" dirty="0">
                <a:solidFill>
                  <a:schemeClr val="lt1"/>
                </a:solidFill>
                <a:latin typeface="Nunito"/>
                <a:ea typeface="Nunito"/>
                <a:cs typeface="Calibri"/>
              </a:rPr>
            </a:br>
            <a:r>
              <a:rPr lang="en-US" sz="6000" b="1" dirty="0">
                <a:solidFill>
                  <a:schemeClr val="lt1"/>
                </a:solidFill>
                <a:latin typeface="Nunito"/>
                <a:ea typeface="Nunito"/>
                <a:cs typeface="Calibri"/>
                <a:sym typeface="Calibri"/>
              </a:rPr>
              <a:t/>
            </a:r>
            <a:br>
              <a:rPr lang="en-US" sz="6000" b="1" dirty="0">
                <a:solidFill>
                  <a:schemeClr val="lt1"/>
                </a:solidFill>
                <a:latin typeface="Nunito"/>
                <a:ea typeface="Nunito"/>
                <a:cs typeface="Calibri"/>
                <a:sym typeface="Calibri"/>
              </a:rPr>
            </a:br>
            <a:r>
              <a:rPr lang="en-US" sz="4000" dirty="0" err="1" smtClean="0">
                <a:solidFill>
                  <a:schemeClr val="lt1"/>
                </a:solidFill>
                <a:latin typeface="Calibri"/>
                <a:ea typeface="Nunito"/>
                <a:cs typeface="Calibri"/>
                <a:sym typeface="Calibri"/>
              </a:rPr>
              <a:t>que</a:t>
            </a:r>
            <a:r>
              <a:rPr lang="en-US" sz="4000" dirty="0" smtClean="0">
                <a:solidFill>
                  <a:schemeClr val="lt1"/>
                </a:solidFill>
                <a:latin typeface="Calibri"/>
                <a:ea typeface="Nunito"/>
                <a:cs typeface="Calibri"/>
                <a:sym typeface="Calibri"/>
              </a:rPr>
              <a:t> </a:t>
            </a:r>
            <a:r>
              <a:rPr lang="en-US" sz="4000" dirty="0" err="1" smtClean="0">
                <a:solidFill>
                  <a:schemeClr val="lt1"/>
                </a:solidFill>
                <a:latin typeface="Calibri"/>
                <a:ea typeface="Nunito"/>
                <a:cs typeface="Calibri"/>
                <a:sym typeface="Calibri"/>
              </a:rPr>
              <a:t>tú</a:t>
            </a:r>
            <a:r>
              <a:rPr lang="en-US" sz="4000" dirty="0" smtClean="0">
                <a:solidFill>
                  <a:schemeClr val="lt1"/>
                </a:solidFill>
                <a:latin typeface="Calibri"/>
                <a:ea typeface="Nunito"/>
                <a:cs typeface="Calibri"/>
                <a:sym typeface="Calibri"/>
              </a:rPr>
              <a:t> </a:t>
            </a:r>
            <a:r>
              <a:rPr lang="en-US" sz="4000" dirty="0" err="1" smtClean="0">
                <a:solidFill>
                  <a:schemeClr val="lt1"/>
                </a:solidFill>
                <a:latin typeface="Calibri"/>
                <a:ea typeface="Nunito"/>
                <a:cs typeface="Calibri"/>
                <a:sym typeface="Calibri"/>
              </a:rPr>
              <a:t>mereces</a:t>
            </a:r>
            <a:r>
              <a:rPr lang="en-US" sz="4000" dirty="0" smtClean="0">
                <a:solidFill>
                  <a:schemeClr val="lt1"/>
                </a:solidFill>
                <a:latin typeface="Calibri"/>
                <a:ea typeface="Nunito"/>
                <a:cs typeface="Calibri"/>
                <a:sym typeface="Calibri"/>
              </a:rPr>
              <a:t> </a:t>
            </a:r>
            <a:r>
              <a:rPr lang="en-US" sz="4000" dirty="0" err="1" smtClean="0">
                <a:solidFill>
                  <a:schemeClr val="lt1"/>
                </a:solidFill>
                <a:latin typeface="Calibri"/>
                <a:ea typeface="Nunito"/>
                <a:cs typeface="Calibri"/>
                <a:sym typeface="Calibri"/>
              </a:rPr>
              <a:t>estar</a:t>
            </a:r>
            <a:r>
              <a:rPr lang="en-US" sz="4000" dirty="0" smtClean="0">
                <a:solidFill>
                  <a:schemeClr val="lt1"/>
                </a:solidFill>
                <a:latin typeface="Calibri"/>
                <a:ea typeface="Nunito"/>
                <a:cs typeface="Calibri"/>
                <a:sym typeface="Calibri"/>
              </a:rPr>
              <a:t> </a:t>
            </a:r>
            <a:r>
              <a:rPr lang="en-US" sz="4000" dirty="0" err="1" smtClean="0">
                <a:solidFill>
                  <a:schemeClr val="lt1"/>
                </a:solidFill>
                <a:latin typeface="Calibri"/>
                <a:ea typeface="Nunito"/>
                <a:cs typeface="Calibri"/>
                <a:sym typeface="Calibri"/>
              </a:rPr>
              <a:t>seguro</a:t>
            </a:r>
            <a:r>
              <a:rPr lang="en-US" sz="4000" dirty="0" smtClean="0">
                <a:solidFill>
                  <a:schemeClr val="lt1"/>
                </a:solidFill>
                <a:latin typeface="Calibri"/>
                <a:ea typeface="Nunito"/>
                <a:cs typeface="Calibri"/>
                <a:sym typeface="Calibri"/>
              </a:rPr>
              <a:t> y </a:t>
            </a:r>
            <a:r>
              <a:rPr lang="en-US" sz="4000" dirty="0" err="1" smtClean="0">
                <a:solidFill>
                  <a:schemeClr val="lt1"/>
                </a:solidFill>
                <a:latin typeface="Calibri"/>
                <a:ea typeface="Nunito"/>
                <a:cs typeface="Calibri"/>
                <a:sym typeface="Calibri"/>
              </a:rPr>
              <a:t>ser</a:t>
            </a:r>
            <a:r>
              <a:rPr lang="en-US" sz="4000" dirty="0" smtClean="0">
                <a:solidFill>
                  <a:schemeClr val="lt1"/>
                </a:solidFill>
                <a:latin typeface="Calibri"/>
                <a:ea typeface="Nunito"/>
                <a:cs typeface="Calibri"/>
                <a:sym typeface="Calibri"/>
              </a:rPr>
              <a:t> </a:t>
            </a:r>
            <a:r>
              <a:rPr lang="en-US" sz="4000" dirty="0" err="1" smtClean="0">
                <a:solidFill>
                  <a:schemeClr val="lt1"/>
                </a:solidFill>
                <a:latin typeface="Calibri"/>
                <a:ea typeface="Nunito"/>
                <a:cs typeface="Calibri"/>
                <a:sym typeface="Calibri"/>
              </a:rPr>
              <a:t>respetado</a:t>
            </a:r>
            <a:r>
              <a:rPr lang="en-US" sz="40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4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4000" dirty="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6" name="Content Placeholder 6" descr="A group of people posing for the camera&#10;&#10;Description generated with very high confidence">
            <a:extLst>
              <a:ext uri="{FF2B5EF4-FFF2-40B4-BE49-F238E27FC236}">
                <a16:creationId xmlns="" xmlns:a16="http://schemas.microsoft.com/office/drawing/2014/main" id="{D470B723-292A-43CF-B5C2-847C23070D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4" r="247" b="-1320"/>
          <a:stretch/>
        </p:blipFill>
        <p:spPr>
          <a:xfrm>
            <a:off x="5563056" y="298760"/>
            <a:ext cx="6367752" cy="596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03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3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" name="Google Shape;2160;p96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6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2161" name="Google Shape;2161;p96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86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2" name="Google Shape;2162;p96"/>
          <p:cNvSpPr/>
          <p:nvPr/>
        </p:nvSpPr>
        <p:spPr>
          <a:xfrm>
            <a:off x="0" y="4648200"/>
            <a:ext cx="12188700" cy="1600200"/>
          </a:xfrm>
          <a:prstGeom prst="rect">
            <a:avLst/>
          </a:prstGeom>
          <a:solidFill>
            <a:schemeClr val="dk1">
              <a:alpha val="298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3" name="Google Shape;2163;p96"/>
          <p:cNvSpPr txBox="1"/>
          <p:nvPr/>
        </p:nvSpPr>
        <p:spPr>
          <a:xfrm>
            <a:off x="1101213" y="468296"/>
            <a:ext cx="4070710" cy="5842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4000" dirty="0" err="1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Jesús</a:t>
            </a:r>
            <a:r>
              <a:rPr lang="en-US" sz="4000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4000" dirty="0" err="1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te</a:t>
            </a:r>
            <a:r>
              <a:rPr lang="en-US" sz="4000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4000" dirty="0" err="1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ama</a:t>
            </a:r>
            <a:r>
              <a:rPr lang="en-US" sz="4000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.</a:t>
            </a:r>
            <a:r>
              <a:rPr lang="en-US" sz="4000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 </a:t>
            </a:r>
            <a:endParaRPr lang="en-US" sz="4000" dirty="0">
              <a:solidFill>
                <a:schemeClr val="lt1"/>
              </a:solidFill>
              <a:ea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4000" dirty="0">
              <a:solidFill>
                <a:schemeClr val="lt1"/>
              </a:solidFill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</a:pPr>
            <a:r>
              <a:rPr lang="en-US" sz="4000" dirty="0" err="1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Él</a:t>
            </a:r>
            <a:r>
              <a:rPr lang="en-US" sz="4000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4000" dirty="0" err="1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quiere</a:t>
            </a:r>
            <a:r>
              <a:rPr lang="en-US" sz="4000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4000" dirty="0" err="1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que</a:t>
            </a:r>
            <a:r>
              <a:rPr lang="en-US" sz="4000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4000" dirty="0" err="1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sepas</a:t>
            </a:r>
            <a:r>
              <a:rPr lang="en-US" sz="4000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endParaRPr lang="en-US" sz="3200" b="1" dirty="0">
              <a:solidFill>
                <a:schemeClr val="lt1"/>
              </a:solidFill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</a:pPr>
            <a:endParaRPr lang="en-US" sz="3200" b="1" dirty="0">
              <a:solidFill>
                <a:schemeClr val="lt1"/>
              </a:solidFill>
              <a:latin typeface="Nunito"/>
              <a:ea typeface="Nunito"/>
              <a:cs typeface="Nunito"/>
            </a:endParaRPr>
          </a:p>
          <a:p>
            <a:pPr>
              <a:lnSpc>
                <a:spcPct val="90000"/>
              </a:lnSpc>
            </a:pPr>
            <a:r>
              <a:rPr lang="en-US" sz="6000" b="1" dirty="0" err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k</a:t>
            </a:r>
            <a:r>
              <a:rPr lang="en-US" sz="6000" b="1" dirty="0" err="1">
                <a:solidFill>
                  <a:srgbClr val="70E000"/>
                </a:solidFill>
                <a:latin typeface="Nunito"/>
                <a:ea typeface="Nunito"/>
                <a:cs typeface="Nunito"/>
                <a:sym typeface="Nunito"/>
              </a:rPr>
              <a:t>NO</a:t>
            </a:r>
            <a:r>
              <a:rPr lang="en-US" sz="6000" b="1" dirty="0" err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w</a:t>
            </a:r>
            <a:r>
              <a:rPr lang="en-US" sz="6000" b="1" dirty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 </a:t>
            </a:r>
            <a:endParaRPr lang="en-US" sz="3200" b="1" dirty="0">
              <a:solidFill>
                <a:schemeClr val="lt1"/>
              </a:solidFill>
              <a:ea typeface="Nunito"/>
              <a:cs typeface="Calibri"/>
              <a:sym typeface="Calibri"/>
            </a:endParaRPr>
          </a:p>
          <a:p>
            <a:pPr>
              <a:lnSpc>
                <a:spcPct val="90000"/>
              </a:lnSpc>
            </a:pPr>
            <a:r>
              <a:rPr lang="en-US" sz="32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/>
            </a:r>
            <a:br>
              <a:rPr lang="en-US" sz="32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</a:br>
            <a:r>
              <a:rPr lang="en-US" sz="4000" dirty="0" err="1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que</a:t>
            </a:r>
            <a:r>
              <a:rPr lang="en-US" sz="4000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4000" dirty="0" err="1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tienes</a:t>
            </a:r>
            <a:r>
              <a:rPr lang="en-US" sz="4000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el </a:t>
            </a:r>
            <a:r>
              <a:rPr lang="en-US" sz="4000" dirty="0" err="1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derecho</a:t>
            </a:r>
            <a:r>
              <a:rPr lang="en-US" sz="4000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de </a:t>
            </a:r>
            <a:r>
              <a:rPr lang="en-US" sz="4000" dirty="0" err="1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decir</a:t>
            </a:r>
            <a:r>
              <a:rPr lang="en-US" sz="4000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 </a:t>
            </a:r>
            <a:r>
              <a:rPr lang="en-US" sz="4000" dirty="0">
                <a:solidFill>
                  <a:schemeClr val="lt1"/>
                </a:solidFill>
                <a:ea typeface="Calibri"/>
                <a:cs typeface="Calibri"/>
              </a:rPr>
              <a:t/>
            </a:r>
            <a:br>
              <a:rPr lang="en-US" sz="4000" dirty="0">
                <a:solidFill>
                  <a:schemeClr val="lt1"/>
                </a:solidFill>
                <a:ea typeface="Calibri"/>
                <a:cs typeface="Calibri"/>
              </a:rPr>
            </a:br>
            <a:r>
              <a:rPr lang="en-US" sz="32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“</a:t>
            </a:r>
            <a:r>
              <a:rPr lang="en-US" sz="6000" b="1" dirty="0">
                <a:solidFill>
                  <a:srgbClr val="70E000"/>
                </a:solidFill>
                <a:latin typeface="Nunito"/>
                <a:ea typeface="Nunito"/>
                <a:cs typeface="Nunito"/>
                <a:sym typeface="Nunito"/>
              </a:rPr>
              <a:t>NO</a:t>
            </a:r>
            <a:r>
              <a:rPr lang="en-US" sz="32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!”  </a:t>
            </a:r>
            <a:endParaRPr lang="en-US" sz="3200" b="1" dirty="0">
              <a:solidFill>
                <a:schemeClr val="lt1"/>
              </a:solidFill>
              <a:ea typeface="Calibri"/>
              <a:cs typeface="Calibri"/>
            </a:endParaRPr>
          </a:p>
        </p:txBody>
      </p:sp>
      <p:pic>
        <p:nvPicPr>
          <p:cNvPr id="7" name="Content Placeholder 6" descr="A group of people posing for the camera&#10;&#10;Description generated with very high confidence">
            <a:extLst>
              <a:ext uri="{FF2B5EF4-FFF2-40B4-BE49-F238E27FC236}">
                <a16:creationId xmlns="" xmlns:a16="http://schemas.microsoft.com/office/drawing/2014/main" id="{E6471AD6-D379-4DC8-9B0C-6C3E445E75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4" r="247" b="-1320"/>
          <a:stretch/>
        </p:blipFill>
        <p:spPr>
          <a:xfrm>
            <a:off x="5563056" y="298760"/>
            <a:ext cx="6367752" cy="596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94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3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7" name="Google Shape;2177;p98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6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2178" name="Google Shape;2178;p98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87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9" name="Google Shape;2179;p98"/>
          <p:cNvSpPr/>
          <p:nvPr/>
        </p:nvSpPr>
        <p:spPr>
          <a:xfrm>
            <a:off x="0" y="4800600"/>
            <a:ext cx="12188700" cy="1447800"/>
          </a:xfrm>
          <a:prstGeom prst="rect">
            <a:avLst/>
          </a:prstGeom>
          <a:solidFill>
            <a:schemeClr val="dk1">
              <a:alpha val="298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0" name="Google Shape;2180;p98"/>
          <p:cNvSpPr txBox="1"/>
          <p:nvPr/>
        </p:nvSpPr>
        <p:spPr>
          <a:xfrm>
            <a:off x="455550" y="990600"/>
            <a:ext cx="11277600" cy="44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Dí</a:t>
            </a:r>
            <a:r>
              <a:rPr lang="en-US" sz="40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  </a:t>
            </a:r>
            <a: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54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Yo</a:t>
            </a:r>
            <a:r>
              <a:rPr lang="en-US" sz="54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54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Sé</a:t>
            </a:r>
            <a:r>
              <a:rPr lang="en-US" sz="54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6600" b="1" dirty="0" err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k</a:t>
            </a:r>
            <a:r>
              <a:rPr lang="en-US" sz="6600" b="1" dirty="0" err="1">
                <a:solidFill>
                  <a:srgbClr val="70E000"/>
                </a:solidFill>
                <a:latin typeface="Nunito"/>
                <a:ea typeface="Nunito"/>
                <a:cs typeface="Nunito"/>
                <a:sym typeface="Nunito"/>
              </a:rPr>
              <a:t>NO</a:t>
            </a:r>
            <a:r>
              <a:rPr lang="en-US" sz="6600" b="1" dirty="0" err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w</a:t>
            </a:r>
            <a:r>
              <a:rPr lang="en-US" sz="7200" b="1" dirty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8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que</a:t>
            </a:r>
            <a:r>
              <a:rPr lang="en-US" sz="48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soy un(a) </a:t>
            </a:r>
            <a:r>
              <a:rPr lang="en-US" sz="48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hijo</a:t>
            </a:r>
            <a:r>
              <a:rPr lang="en-US" sz="48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(a) de Dios.  </a:t>
            </a:r>
            <a: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54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Yo</a:t>
            </a:r>
            <a:r>
              <a:rPr lang="en-US" sz="54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54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Sé</a:t>
            </a:r>
            <a:r>
              <a:rPr lang="en-US" sz="54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6600" b="1" dirty="0" err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k</a:t>
            </a:r>
            <a:r>
              <a:rPr lang="en-US" sz="6600" b="1" dirty="0" err="1">
                <a:solidFill>
                  <a:srgbClr val="70E000"/>
                </a:solidFill>
                <a:latin typeface="Nunito"/>
                <a:ea typeface="Nunito"/>
                <a:cs typeface="Nunito"/>
                <a:sym typeface="Nunito"/>
              </a:rPr>
              <a:t>NO</a:t>
            </a:r>
            <a:r>
              <a:rPr lang="en-US" sz="6600" b="1" dirty="0" err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w</a:t>
            </a:r>
            <a:r>
              <a:rPr lang="en-US" sz="7200" b="1" dirty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4400" b="1" dirty="0" err="1" smtClean="0">
                <a:solidFill>
                  <a:schemeClr val="lt1"/>
                </a:solidFill>
                <a:latin typeface="Calibri"/>
                <a:ea typeface="Nunito"/>
                <a:cs typeface="Calibri"/>
                <a:sym typeface="Calibri"/>
              </a:rPr>
              <a:t>que</a:t>
            </a:r>
            <a:r>
              <a:rPr lang="en-US" sz="4400" b="1" dirty="0" smtClean="0">
                <a:solidFill>
                  <a:schemeClr val="lt1"/>
                </a:solidFill>
                <a:latin typeface="Calibri"/>
                <a:ea typeface="Nunito"/>
                <a:cs typeface="Calibri"/>
                <a:sym typeface="Calibri"/>
              </a:rPr>
              <a:t> </a:t>
            </a:r>
            <a:r>
              <a:rPr lang="en-US" sz="4400" b="1" dirty="0" err="1" smtClean="0">
                <a:solidFill>
                  <a:schemeClr val="lt1"/>
                </a:solidFill>
                <a:latin typeface="Calibri"/>
                <a:ea typeface="Nunito"/>
                <a:cs typeface="Calibri"/>
                <a:sym typeface="Calibri"/>
              </a:rPr>
              <a:t>yo</a:t>
            </a:r>
            <a:r>
              <a:rPr lang="en-US" sz="4400" b="1" dirty="0" smtClean="0">
                <a:solidFill>
                  <a:schemeClr val="lt1"/>
                </a:solidFill>
                <a:latin typeface="Calibri"/>
                <a:ea typeface="Nunito"/>
                <a:cs typeface="Calibri"/>
                <a:sym typeface="Calibri"/>
              </a:rPr>
              <a:t> </a:t>
            </a:r>
            <a:r>
              <a:rPr lang="en-US" sz="4400" b="1" dirty="0" err="1" smtClean="0">
                <a:solidFill>
                  <a:schemeClr val="lt1"/>
                </a:solidFill>
                <a:latin typeface="Calibri"/>
                <a:ea typeface="Nunito"/>
                <a:cs typeface="Calibri"/>
                <a:sym typeface="Calibri"/>
              </a:rPr>
              <a:t>merezco</a:t>
            </a:r>
            <a:r>
              <a:rPr lang="en-US" sz="4400" b="1" dirty="0" smtClean="0">
                <a:solidFill>
                  <a:schemeClr val="lt1"/>
                </a:solidFill>
                <a:latin typeface="Calibri"/>
                <a:ea typeface="Nunito"/>
                <a:cs typeface="Calibri"/>
                <a:sym typeface="Calibri"/>
              </a:rPr>
              <a:t> </a:t>
            </a:r>
            <a:r>
              <a:rPr lang="en-US" sz="4400" b="1" dirty="0" err="1" smtClean="0">
                <a:solidFill>
                  <a:schemeClr val="lt1"/>
                </a:solidFill>
                <a:latin typeface="Calibri"/>
                <a:ea typeface="Nunito"/>
                <a:cs typeface="Calibri"/>
                <a:sym typeface="Calibri"/>
              </a:rPr>
              <a:t>estar</a:t>
            </a:r>
            <a:r>
              <a:rPr lang="en-US" sz="4400" b="1" dirty="0" smtClean="0">
                <a:solidFill>
                  <a:schemeClr val="lt1"/>
                </a:solidFill>
                <a:latin typeface="Calibri"/>
                <a:ea typeface="Nunito"/>
                <a:cs typeface="Calibri"/>
                <a:sym typeface="Calibri"/>
              </a:rPr>
              <a:t> </a:t>
            </a:r>
            <a:r>
              <a:rPr lang="en-US" sz="4400" b="1" dirty="0" err="1" smtClean="0">
                <a:solidFill>
                  <a:schemeClr val="lt1"/>
                </a:solidFill>
                <a:latin typeface="Calibri"/>
                <a:ea typeface="Nunito"/>
                <a:cs typeface="Calibri"/>
                <a:sym typeface="Calibri"/>
              </a:rPr>
              <a:t>seguro</a:t>
            </a:r>
            <a:r>
              <a:rPr lang="en-US" sz="4400" b="1" dirty="0" smtClean="0">
                <a:solidFill>
                  <a:schemeClr val="lt1"/>
                </a:solidFill>
                <a:latin typeface="Calibri"/>
                <a:ea typeface="Nunito"/>
                <a:cs typeface="Calibri"/>
                <a:sym typeface="Calibri"/>
              </a:rPr>
              <a:t> y </a:t>
            </a:r>
            <a:r>
              <a:rPr lang="en-US" sz="4400" b="1" dirty="0" err="1" smtClean="0">
                <a:solidFill>
                  <a:schemeClr val="lt1"/>
                </a:solidFill>
                <a:latin typeface="Calibri"/>
                <a:ea typeface="Nunito"/>
                <a:cs typeface="Calibri"/>
                <a:sym typeface="Calibri"/>
              </a:rPr>
              <a:t>ser</a:t>
            </a:r>
            <a:r>
              <a:rPr lang="en-US" sz="4400" b="1" dirty="0" smtClean="0">
                <a:solidFill>
                  <a:schemeClr val="lt1"/>
                </a:solidFill>
                <a:latin typeface="Calibri"/>
                <a:ea typeface="Nunito"/>
                <a:cs typeface="Calibri"/>
                <a:sym typeface="Calibri"/>
              </a:rPr>
              <a:t> </a:t>
            </a:r>
            <a:r>
              <a:rPr lang="en-US" sz="4400" b="1" dirty="0" err="1" smtClean="0">
                <a:solidFill>
                  <a:schemeClr val="lt1"/>
                </a:solidFill>
                <a:latin typeface="Calibri"/>
                <a:ea typeface="Nunito"/>
                <a:cs typeface="Calibri"/>
                <a:sym typeface="Calibri"/>
              </a:rPr>
              <a:t>respetado</a:t>
            </a:r>
            <a:r>
              <a:rPr lang="en-US" sz="44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157496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0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7" name="Google Shape;2177;p98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6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2178" name="Google Shape;2178;p98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88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0" name="Google Shape;2180;p98"/>
          <p:cNvSpPr txBox="1"/>
          <p:nvPr/>
        </p:nvSpPr>
        <p:spPr>
          <a:xfrm>
            <a:off x="379412" y="1600200"/>
            <a:ext cx="11277600" cy="3384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90000"/>
              </a:lnSpc>
            </a:pPr>
            <a:r>
              <a:rPr lang="en-US" sz="4000" b="1" dirty="0" err="1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Dí</a:t>
            </a:r>
            <a:r>
              <a:rPr lang="en-US" sz="4000" b="1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:  </a:t>
            </a:r>
            <a:r>
              <a:rPr lang="en-US" sz="40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/>
            </a:r>
            <a:br>
              <a:rPr lang="en-US" sz="40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</a:br>
            <a:r>
              <a:rPr lang="en-US" sz="5400" b="1" dirty="0" err="1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Yo</a:t>
            </a:r>
            <a:r>
              <a:rPr lang="en-US" sz="5400" b="1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5400" b="1" dirty="0" err="1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sé</a:t>
            </a:r>
            <a:r>
              <a:rPr lang="en-US" sz="4000" b="1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7200" b="1" dirty="0" err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k</a:t>
            </a:r>
            <a:r>
              <a:rPr lang="en-US" sz="7200" b="1" dirty="0" err="1">
                <a:solidFill>
                  <a:srgbClr val="70E000"/>
                </a:solidFill>
                <a:latin typeface="Nunito"/>
                <a:ea typeface="Nunito"/>
                <a:cs typeface="Nunito"/>
                <a:sym typeface="Nunito"/>
              </a:rPr>
              <a:t>NO</a:t>
            </a:r>
            <a:r>
              <a:rPr lang="en-US" sz="7200" b="1" dirty="0" err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w</a:t>
            </a:r>
            <a:r>
              <a:rPr lang="en-US" sz="7200" b="1" dirty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4800" b="1" dirty="0" err="1" smtClean="0">
                <a:solidFill>
                  <a:schemeClr val="lt1"/>
                </a:solidFill>
                <a:ea typeface="Nunito"/>
                <a:cs typeface="Calibri"/>
                <a:sym typeface="Calibri"/>
              </a:rPr>
              <a:t>que</a:t>
            </a:r>
            <a:r>
              <a:rPr lang="en-US" sz="4800" b="1" dirty="0" smtClean="0">
                <a:solidFill>
                  <a:schemeClr val="lt1"/>
                </a:solidFill>
                <a:ea typeface="Nunito"/>
                <a:cs typeface="Calibri"/>
                <a:sym typeface="Calibri"/>
              </a:rPr>
              <a:t> mi </a:t>
            </a:r>
            <a:r>
              <a:rPr lang="en-US" sz="4800" b="1" dirty="0" err="1" smtClean="0">
                <a:solidFill>
                  <a:schemeClr val="lt1"/>
                </a:solidFill>
                <a:ea typeface="Nunito"/>
                <a:cs typeface="Calibri"/>
                <a:sym typeface="Calibri"/>
              </a:rPr>
              <a:t>cuerpo</a:t>
            </a:r>
            <a:r>
              <a:rPr lang="en-US" sz="4800" b="1" dirty="0" smtClean="0">
                <a:solidFill>
                  <a:schemeClr val="lt1"/>
                </a:solidFill>
                <a:ea typeface="Nunito"/>
                <a:cs typeface="Calibri"/>
                <a:sym typeface="Calibri"/>
              </a:rPr>
              <a:t> </a:t>
            </a:r>
            <a:r>
              <a:rPr lang="en-US" sz="4800" b="1" dirty="0" err="1" smtClean="0">
                <a:solidFill>
                  <a:schemeClr val="lt1"/>
                </a:solidFill>
                <a:ea typeface="Nunito"/>
                <a:cs typeface="Calibri"/>
                <a:sym typeface="Calibri"/>
              </a:rPr>
              <a:t>es</a:t>
            </a:r>
            <a:r>
              <a:rPr lang="en-US" sz="4800" b="1" dirty="0" smtClean="0">
                <a:solidFill>
                  <a:schemeClr val="lt1"/>
                </a:solidFill>
                <a:ea typeface="Nunito"/>
                <a:cs typeface="Calibri"/>
                <a:sym typeface="Calibri"/>
              </a:rPr>
              <a:t> </a:t>
            </a:r>
            <a:r>
              <a:rPr lang="en-US" sz="4800" b="1" dirty="0" err="1" smtClean="0">
                <a:solidFill>
                  <a:schemeClr val="lt1"/>
                </a:solidFill>
                <a:ea typeface="Nunito"/>
                <a:cs typeface="Calibri"/>
                <a:sym typeface="Calibri"/>
              </a:rPr>
              <a:t>sagrado</a:t>
            </a:r>
            <a:r>
              <a:rPr lang="en-US" sz="4800" b="1" dirty="0" smtClean="0">
                <a:solidFill>
                  <a:schemeClr val="lt1"/>
                </a:solidFill>
                <a:ea typeface="Nunito"/>
                <a:cs typeface="Calibri"/>
                <a:sym typeface="Calibri"/>
              </a:rPr>
              <a:t> y </a:t>
            </a:r>
            <a:r>
              <a:rPr lang="en-US" sz="4800" b="1" dirty="0" err="1" smtClean="0">
                <a:solidFill>
                  <a:schemeClr val="lt1"/>
                </a:solidFill>
                <a:ea typeface="Nunito"/>
                <a:cs typeface="Calibri"/>
                <a:sym typeface="Calibri"/>
              </a:rPr>
              <a:t>privado</a:t>
            </a:r>
            <a:r>
              <a:rPr lang="en-US" sz="4800" b="1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.</a:t>
            </a:r>
            <a:r>
              <a:rPr lang="en-US" sz="48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/>
            </a:r>
            <a:br>
              <a:rPr lang="en-US" sz="48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</a:br>
            <a:r>
              <a:rPr lang="en-US" sz="7200" b="1" dirty="0">
                <a:solidFill>
                  <a:srgbClr val="70E000"/>
                </a:solidFill>
                <a:latin typeface="Nunito"/>
                <a:ea typeface="Nunito"/>
                <a:cs typeface="Nunito"/>
                <a:sym typeface="Nunito"/>
              </a:rPr>
              <a:t>NO</a:t>
            </a:r>
            <a:r>
              <a:rPr lang="en-US" sz="7200" b="1" dirty="0">
                <a:solidFill>
                  <a:srgbClr val="7030A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4800" b="1" dirty="0" err="1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tocarlo</a:t>
            </a:r>
            <a:r>
              <a:rPr lang="en-US" sz="4800" b="1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, no </a:t>
            </a:r>
            <a:r>
              <a:rPr lang="en-US" sz="4800" b="1" dirty="0" err="1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verlo</a:t>
            </a:r>
            <a:r>
              <a:rPr lang="en-US" sz="4800" b="1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1326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0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7" name="Google Shape;2177;p98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6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2178" name="Google Shape;2178;p98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89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9" name="Google Shape;2179;p98"/>
          <p:cNvSpPr/>
          <p:nvPr/>
        </p:nvSpPr>
        <p:spPr>
          <a:xfrm>
            <a:off x="0" y="4800600"/>
            <a:ext cx="12188700" cy="1447800"/>
          </a:xfrm>
          <a:prstGeom prst="rect">
            <a:avLst/>
          </a:prstGeom>
          <a:solidFill>
            <a:schemeClr val="dk1">
              <a:alpha val="298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0" name="Google Shape;2180;p98"/>
          <p:cNvSpPr txBox="1"/>
          <p:nvPr/>
        </p:nvSpPr>
        <p:spPr>
          <a:xfrm>
            <a:off x="379412" y="1524000"/>
            <a:ext cx="112776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90000"/>
              </a:lnSpc>
            </a:pPr>
            <a:r>
              <a:rPr lang="en-US" sz="4000" b="1" dirty="0" err="1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Dí</a:t>
            </a:r>
            <a:r>
              <a:rPr lang="en-US" sz="4000" b="1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:  </a:t>
            </a:r>
            <a:r>
              <a:rPr lang="en-US" sz="40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/>
            </a:r>
            <a:br>
              <a:rPr lang="en-US" sz="40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</a:br>
            <a:r>
              <a:rPr lang="en-US" sz="4000" b="1" dirty="0" err="1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Yo</a:t>
            </a:r>
            <a:r>
              <a:rPr lang="en-US" sz="4000" b="1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4000" b="1" dirty="0" err="1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sé</a:t>
            </a:r>
            <a:r>
              <a:rPr lang="en-US" sz="4000" b="1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7200" b="1" dirty="0" err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k</a:t>
            </a:r>
            <a:r>
              <a:rPr lang="en-US" sz="7200" b="1" dirty="0" err="1">
                <a:solidFill>
                  <a:srgbClr val="70E000"/>
                </a:solidFill>
                <a:latin typeface="Nunito"/>
                <a:ea typeface="Nunito"/>
                <a:cs typeface="Nunito"/>
                <a:sym typeface="Nunito"/>
              </a:rPr>
              <a:t>NO</a:t>
            </a:r>
            <a:r>
              <a:rPr lang="en-US" sz="7200" b="1" dirty="0" err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w</a:t>
            </a:r>
            <a:r>
              <a:rPr lang="en-US" sz="40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que</a:t>
            </a:r>
            <a:r>
              <a:rPr lang="en-US" sz="3600" b="1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los </a:t>
            </a:r>
            <a:r>
              <a:rPr lang="en-US" sz="3600" b="1" dirty="0" err="1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cuerpos</a:t>
            </a:r>
            <a:r>
              <a:rPr lang="en-US" sz="3600" b="1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de </a:t>
            </a:r>
            <a:r>
              <a:rPr lang="en-US" sz="3600" b="1" dirty="0" err="1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las</a:t>
            </a:r>
            <a:r>
              <a:rPr lang="en-US" sz="3600" b="1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demás</a:t>
            </a:r>
            <a:r>
              <a:rPr lang="en-US" sz="3600" b="1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personas son </a:t>
            </a:r>
            <a:r>
              <a:rPr lang="en-US" sz="3600" b="1" dirty="0" err="1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sagrados</a:t>
            </a:r>
            <a:r>
              <a:rPr lang="en-US" sz="3600" b="1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y </a:t>
            </a:r>
            <a:r>
              <a:rPr lang="en-US" sz="3600" b="1" dirty="0" err="1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privados</a:t>
            </a:r>
            <a:r>
              <a:rPr lang="en-US" sz="3600" b="1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.</a:t>
            </a:r>
            <a:r>
              <a:rPr lang="en-US" sz="40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/>
            </a:r>
            <a:br>
              <a:rPr lang="en-US" sz="40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</a:br>
            <a:r>
              <a:rPr lang="en-US" sz="7200" b="1" dirty="0">
                <a:solidFill>
                  <a:srgbClr val="70E000"/>
                </a:solidFill>
                <a:latin typeface="Nunito"/>
                <a:ea typeface="Nunito"/>
                <a:cs typeface="Nunito"/>
                <a:sym typeface="Nunito"/>
              </a:rPr>
              <a:t>NO</a:t>
            </a:r>
            <a:r>
              <a:rPr lang="en-US" sz="40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4000" b="1" dirty="0" err="1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tocarlos</a:t>
            </a:r>
            <a:r>
              <a:rPr lang="en-US" sz="4000" b="1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, </a:t>
            </a:r>
            <a:r>
              <a:rPr lang="en-US" sz="8000" b="1" dirty="0">
                <a:solidFill>
                  <a:srgbClr val="70E000"/>
                </a:solidFill>
                <a:latin typeface="Nunito"/>
                <a:ea typeface="Nunito"/>
                <a:cs typeface="Nunito"/>
                <a:sym typeface="Nunito"/>
              </a:rPr>
              <a:t>NO</a:t>
            </a:r>
            <a:r>
              <a:rPr lang="en-US" sz="40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4000" b="1" dirty="0" err="1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mirarlos</a:t>
            </a:r>
            <a:r>
              <a:rPr lang="en-US" sz="4000" b="1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73997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1" name="Google Shape;1451;p21"/>
          <p:cNvSpPr txBox="1"/>
          <p:nvPr/>
        </p:nvSpPr>
        <p:spPr>
          <a:xfrm>
            <a:off x="757647" y="1277094"/>
            <a:ext cx="4850674" cy="43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s-ES" sz="5400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¿Qué Cosas Especiales Harías Por Éste Pequeñín Si Fuera Tuyo?</a:t>
            </a:r>
            <a:endParaRPr lang="es-ES" sz="5400" dirty="0">
              <a:solidFill>
                <a:schemeClr val="lt1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lt1"/>
              </a:solidFill>
            </a:endParaRPr>
          </a:p>
        </p:txBody>
      </p:sp>
      <p:sp>
        <p:nvSpPr>
          <p:cNvPr id="1452" name="Google Shape;1452;p21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6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1453" name="Google Shape;1453;p21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54" name="Google Shape;145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70999" y="813221"/>
            <a:ext cx="5234351" cy="52343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429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" name="Google Shape;2201;p101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6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kNOw</a:t>
            </a:r>
            <a:r>
              <a:rPr lang="en-US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Program - (C) Monica Pope 2018 All Rights Reserved</a:t>
            </a:r>
            <a:endParaRPr dirty="0"/>
          </a:p>
        </p:txBody>
      </p:sp>
      <p:sp>
        <p:nvSpPr>
          <p:cNvPr id="2202" name="Google Shape;2202;p101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90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3" name="Google Shape;2203;p101"/>
          <p:cNvSpPr/>
          <p:nvPr/>
        </p:nvSpPr>
        <p:spPr>
          <a:xfrm>
            <a:off x="0" y="4800600"/>
            <a:ext cx="12188700" cy="1447800"/>
          </a:xfrm>
          <a:prstGeom prst="rect">
            <a:avLst/>
          </a:prstGeom>
          <a:solidFill>
            <a:schemeClr val="dk1">
              <a:alpha val="298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4" name="Google Shape;2204;p101"/>
          <p:cNvSpPr txBox="1"/>
          <p:nvPr/>
        </p:nvSpPr>
        <p:spPr>
          <a:xfrm>
            <a:off x="531812" y="457200"/>
            <a:ext cx="10515600" cy="55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Dí</a:t>
            </a:r>
            <a:r>
              <a:rPr lang="en-US" sz="48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  </a:t>
            </a:r>
            <a: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0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Yo</a:t>
            </a:r>
            <a:r>
              <a:rPr lang="en-US" sz="40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sé</a:t>
            </a:r>
            <a:r>
              <a:rPr lang="en-US" sz="40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7200" b="1" dirty="0" err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k</a:t>
            </a:r>
            <a:r>
              <a:rPr lang="en-US" sz="7200" b="1" dirty="0" err="1">
                <a:solidFill>
                  <a:srgbClr val="70E000"/>
                </a:solidFill>
                <a:latin typeface="Nunito"/>
                <a:ea typeface="Nunito"/>
                <a:cs typeface="Nunito"/>
                <a:sym typeface="Nunito"/>
              </a:rPr>
              <a:t>NO</a:t>
            </a:r>
            <a:r>
              <a:rPr lang="en-US" sz="7200" b="1" dirty="0" err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w</a:t>
            </a:r>
            <a:r>
              <a:rPr lang="en-US" sz="7200" b="1" dirty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que</a:t>
            </a:r>
            <a:r>
              <a:rPr lang="en-US" sz="40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yo</a:t>
            </a:r>
            <a:r>
              <a:rPr lang="en-US" sz="40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puedo</a:t>
            </a:r>
            <a:r>
              <a:rPr lang="en-US" sz="40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decir</a:t>
            </a:r>
            <a:r>
              <a:rPr lang="en-US" sz="40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40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lt1"/>
                </a:solidFill>
                <a:latin typeface="Calibri"/>
                <a:ea typeface="Nunito"/>
                <a:cs typeface="Calibri"/>
                <a:sym typeface="Calibri"/>
              </a:rPr>
              <a:t>“</a:t>
            </a:r>
            <a:r>
              <a:rPr lang="en-US" sz="7200" b="1" dirty="0">
                <a:solidFill>
                  <a:srgbClr val="70E000"/>
                </a:solidFill>
                <a:latin typeface="Nunito"/>
                <a:ea typeface="Nunito"/>
                <a:cs typeface="Nunito"/>
                <a:sym typeface="Nunito"/>
              </a:rPr>
              <a:t>NO</a:t>
            </a:r>
            <a:r>
              <a:rPr lang="en-US" sz="7200" b="1" dirty="0">
                <a:solidFill>
                  <a:srgbClr val="7030A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40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tocarme</a:t>
            </a:r>
            <a:r>
              <a:rPr lang="en-US" sz="40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.”</a:t>
            </a:r>
            <a: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-US" sz="7200" b="1" dirty="0">
                <a:solidFill>
                  <a:srgbClr val="70E000"/>
                </a:solidFill>
                <a:latin typeface="Nunito"/>
                <a:ea typeface="Nunito"/>
                <a:cs typeface="Nunito"/>
                <a:sym typeface="Nunito"/>
              </a:rPr>
              <a:t>NO</a:t>
            </a:r>
            <a: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mirarme</a:t>
            </a:r>
            <a:r>
              <a:rPr lang="en-US" sz="40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.” </a:t>
            </a:r>
            <a:endParaRPr lang="en-US" sz="40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8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Inclusive </a:t>
            </a:r>
            <a:r>
              <a:rPr lang="en-US" sz="48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puedo</a:t>
            </a:r>
            <a:r>
              <a:rPr lang="en-US" sz="48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8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decirlo</a:t>
            </a:r>
            <a:r>
              <a:rPr lang="en-US" sz="48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800" b="1" u="sng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 VOZ ALTA.</a:t>
            </a:r>
            <a:endParaRPr sz="3200" u="sng" dirty="0"/>
          </a:p>
        </p:txBody>
      </p:sp>
    </p:spTree>
    <p:extLst>
      <p:ext uri="{BB962C8B-B14F-4D97-AF65-F5344CB8AC3E}">
        <p14:creationId xmlns:p14="http://schemas.microsoft.com/office/powerpoint/2010/main" val="10451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4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9" name="Google Shape;2209;p102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6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2210" name="Google Shape;2210;p102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91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1" name="Google Shape;2211;p102"/>
          <p:cNvSpPr/>
          <p:nvPr/>
        </p:nvSpPr>
        <p:spPr>
          <a:xfrm>
            <a:off x="0" y="4800600"/>
            <a:ext cx="12188700" cy="1447800"/>
          </a:xfrm>
          <a:prstGeom prst="rect">
            <a:avLst/>
          </a:prstGeom>
          <a:solidFill>
            <a:schemeClr val="dk1">
              <a:alpha val="298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2" name="Google Shape;2212;p102"/>
          <p:cNvSpPr txBox="1"/>
          <p:nvPr/>
        </p:nvSpPr>
        <p:spPr>
          <a:xfrm>
            <a:off x="531812" y="914400"/>
            <a:ext cx="10932337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Dí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  </a:t>
            </a:r>
            <a:r>
              <a:rPr lang="en-US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Yo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sé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6600" b="1" dirty="0" err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k</a:t>
            </a:r>
            <a:r>
              <a:rPr lang="en-US" sz="6600" b="1" dirty="0" err="1">
                <a:solidFill>
                  <a:srgbClr val="70E000"/>
                </a:solidFill>
                <a:latin typeface="Nunito"/>
                <a:ea typeface="Nunito"/>
                <a:cs typeface="Nunito"/>
                <a:sym typeface="Nunito"/>
              </a:rPr>
              <a:t>NO</a:t>
            </a:r>
            <a:r>
              <a:rPr lang="en-US" sz="6600" b="1" dirty="0" err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w</a:t>
            </a:r>
            <a:r>
              <a:rPr lang="en-US" sz="6600" b="1" dirty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que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le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puedo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pedir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 un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adulto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confianza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que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me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ayude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  </a:t>
            </a:r>
            <a:r>
              <a:rPr lang="en-US" sz="3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Yo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sé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6600" b="1" dirty="0" err="1" smtClean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k</a:t>
            </a:r>
            <a:r>
              <a:rPr lang="en-US" sz="6600" b="1" dirty="0" err="1" smtClean="0">
                <a:solidFill>
                  <a:srgbClr val="70E000"/>
                </a:solidFill>
                <a:latin typeface="Nunito"/>
                <a:ea typeface="Nunito"/>
                <a:cs typeface="Nunito"/>
                <a:sym typeface="Nunito"/>
              </a:rPr>
              <a:t>NO</a:t>
            </a:r>
            <a:r>
              <a:rPr lang="en-US" sz="6600" b="1" dirty="0" err="1" smtClean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w</a:t>
            </a:r>
            <a:r>
              <a:rPr lang="en-US" sz="6600" b="1" dirty="0" smtClean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Nunito"/>
                <a:cs typeface="Calibri"/>
                <a:sym typeface="Calibri"/>
              </a:rPr>
              <a:t>que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Nunito"/>
                <a:cs typeface="Calibri"/>
                <a:sym typeface="Calibri"/>
              </a:rPr>
              <a:t> un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Nunito"/>
                <a:cs typeface="Calibri"/>
                <a:sym typeface="Calibri"/>
              </a:rPr>
              <a:t>adulto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Nunito"/>
                <a:cs typeface="Calibri"/>
                <a:sym typeface="Calibri"/>
              </a:rPr>
              <a:t> de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Nunito"/>
                <a:cs typeface="Calibri"/>
                <a:sym typeface="Calibri"/>
              </a:rPr>
              <a:t>confianza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Nunito"/>
                <a:cs typeface="Calibri"/>
                <a:sym typeface="Calibri"/>
              </a:rPr>
              <a:t> me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Nunito"/>
                <a:cs typeface="Calibri"/>
                <a:sym typeface="Calibri"/>
              </a:rPr>
              <a:t>va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Nunito"/>
                <a:cs typeface="Calibri"/>
                <a:sym typeface="Calibri"/>
              </a:rPr>
              <a:t> a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Nunito"/>
                <a:cs typeface="Calibri"/>
                <a:sym typeface="Calibri"/>
              </a:rPr>
              <a:t>ayudar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Nunito"/>
                <a:cs typeface="Calibri"/>
                <a:sym typeface="Calibri"/>
              </a:rPr>
              <a:t>.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6013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2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DEF0B04-DA08-404C-9297-28D21701AC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61" t="7251" b="13640"/>
          <a:stretch/>
        </p:blipFill>
        <p:spPr>
          <a:xfrm>
            <a:off x="0" y="-1"/>
            <a:ext cx="12188825" cy="6182641"/>
          </a:xfrm>
          <a:prstGeom prst="rect">
            <a:avLst/>
          </a:prstGeom>
        </p:spPr>
      </p:pic>
      <p:sp>
        <p:nvSpPr>
          <p:cNvPr id="2218" name="Google Shape;2218;p103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2219" name="Google Shape;2219;p103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92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0" name="Google Shape;2220;p103"/>
          <p:cNvSpPr/>
          <p:nvPr/>
        </p:nvSpPr>
        <p:spPr>
          <a:xfrm>
            <a:off x="0" y="4018981"/>
            <a:ext cx="12188825" cy="2229420"/>
          </a:xfrm>
          <a:prstGeom prst="rect">
            <a:avLst/>
          </a:prstGeom>
          <a:solidFill>
            <a:schemeClr val="dk1">
              <a:alpha val="2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1" name="Google Shape;2221;p103"/>
          <p:cNvSpPr txBox="1"/>
          <p:nvPr/>
        </p:nvSpPr>
        <p:spPr>
          <a:xfrm>
            <a:off x="257454" y="4166817"/>
            <a:ext cx="11324946" cy="2015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3600" b="1" dirty="0" err="1">
                <a:solidFill>
                  <a:schemeClr val="lt1"/>
                </a:solidFill>
                <a:ea typeface="Calibri"/>
                <a:cs typeface="Calibri"/>
                <a:sym typeface="Calibri"/>
              </a:rPr>
              <a:t>Nosotros</a:t>
            </a:r>
            <a:r>
              <a:rPr lang="en-US" sz="36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oramos</a:t>
            </a:r>
            <a:r>
              <a:rPr lang="en-US" sz="36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: </a:t>
            </a:r>
            <a:r>
              <a:rPr lang="en-US" sz="3600" b="1" dirty="0">
                <a:solidFill>
                  <a:schemeClr val="lt1"/>
                </a:solidFill>
                <a:ea typeface="Calibri"/>
                <a:cs typeface="Calibri"/>
              </a:rPr>
              <a:t/>
            </a:r>
            <a:br>
              <a:rPr lang="en-US" sz="3600" b="1" dirty="0">
                <a:solidFill>
                  <a:schemeClr val="lt1"/>
                </a:solidFill>
                <a:ea typeface="Calibri"/>
                <a:cs typeface="Calibri"/>
              </a:rPr>
            </a:br>
            <a:r>
              <a:rPr lang="en-US" sz="36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Gracias </a:t>
            </a:r>
            <a:r>
              <a:rPr lang="en-US" sz="3600" b="1" dirty="0" err="1">
                <a:solidFill>
                  <a:schemeClr val="lt1"/>
                </a:solidFill>
                <a:ea typeface="Calibri"/>
                <a:cs typeface="Calibri"/>
                <a:sym typeface="Calibri"/>
              </a:rPr>
              <a:t>Jesús</a:t>
            </a:r>
            <a:r>
              <a:rPr lang="en-US" sz="36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, </a:t>
            </a:r>
            <a:r>
              <a:rPr lang="en-US" sz="3600" b="1" dirty="0" err="1">
                <a:solidFill>
                  <a:schemeClr val="lt1"/>
                </a:solidFill>
                <a:ea typeface="Calibri"/>
                <a:cs typeface="Calibri"/>
                <a:sym typeface="Calibri"/>
              </a:rPr>
              <a:t>por</a:t>
            </a:r>
            <a:r>
              <a:rPr lang="en-US" sz="36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chemeClr val="lt1"/>
                </a:solidFill>
                <a:ea typeface="Calibri"/>
                <a:cs typeface="Calibri"/>
                <a:sym typeface="Calibri"/>
              </a:rPr>
              <a:t>mis</a:t>
            </a:r>
            <a:r>
              <a:rPr lang="en-US" sz="36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chemeClr val="lt1"/>
                </a:solidFill>
                <a:ea typeface="Calibri"/>
                <a:cs typeface="Calibri"/>
                <a:sym typeface="Calibri"/>
              </a:rPr>
              <a:t>sentimientos</a:t>
            </a:r>
            <a:r>
              <a:rPr lang="en-US" sz="36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.  </a:t>
            </a:r>
            <a:r>
              <a:rPr lang="en-US" sz="3600" b="1" dirty="0" err="1">
                <a:solidFill>
                  <a:schemeClr val="lt1"/>
                </a:solidFill>
                <a:ea typeface="Calibri"/>
                <a:cs typeface="Calibri"/>
                <a:sym typeface="Calibri"/>
              </a:rPr>
              <a:t>Yo</a:t>
            </a:r>
            <a:r>
              <a:rPr lang="en-US" sz="36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chemeClr val="lt1"/>
                </a:solidFill>
                <a:ea typeface="Calibri"/>
                <a:cs typeface="Calibri"/>
                <a:sym typeface="Calibri"/>
              </a:rPr>
              <a:t>puedo</a:t>
            </a:r>
            <a:r>
              <a:rPr lang="en-US" sz="36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chemeClr val="lt1"/>
                </a:solidFill>
                <a:ea typeface="Calibri"/>
                <a:cs typeface="Calibri"/>
                <a:sym typeface="Calibri"/>
              </a:rPr>
              <a:t>escuchar</a:t>
            </a:r>
            <a:r>
              <a:rPr lang="en-US" sz="36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chemeClr val="lt1"/>
                </a:solidFill>
                <a:ea typeface="Calibri"/>
                <a:cs typeface="Calibri"/>
                <a:sym typeface="Calibri"/>
              </a:rPr>
              <a:t>mis</a:t>
            </a:r>
            <a:r>
              <a:rPr lang="en-US" sz="36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chemeClr val="lt1"/>
                </a:solidFill>
                <a:ea typeface="Calibri"/>
                <a:cs typeface="Calibri"/>
                <a:sym typeface="Calibri"/>
              </a:rPr>
              <a:t>sentimientos</a:t>
            </a:r>
            <a:r>
              <a:rPr lang="en-US" sz="36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. </a:t>
            </a:r>
            <a:r>
              <a:rPr lang="en-US" sz="3600" b="1" dirty="0">
                <a:solidFill>
                  <a:schemeClr val="lt1"/>
                </a:solidFill>
                <a:ea typeface="Calibri"/>
                <a:cs typeface="Calibri"/>
              </a:rPr>
              <a:t/>
            </a:r>
            <a:br>
              <a:rPr lang="en-US" sz="3600" b="1" dirty="0">
                <a:solidFill>
                  <a:schemeClr val="lt1"/>
                </a:solidFill>
                <a:ea typeface="Calibri"/>
                <a:cs typeface="Calibri"/>
              </a:rPr>
            </a:br>
            <a:r>
              <a:rPr lang="en-US" sz="3600" b="1" dirty="0" err="1">
                <a:solidFill>
                  <a:schemeClr val="lt1"/>
                </a:solidFill>
                <a:ea typeface="Calibri"/>
                <a:cs typeface="Calibri"/>
              </a:rPr>
              <a:t>Yo</a:t>
            </a:r>
            <a:r>
              <a:rPr lang="en-US" sz="3600" b="1" dirty="0">
                <a:solidFill>
                  <a:schemeClr val="lt1"/>
                </a:solidFill>
                <a:ea typeface="Calibri"/>
                <a:cs typeface="Calibri"/>
              </a:rPr>
              <a:t> </a:t>
            </a:r>
            <a:r>
              <a:rPr lang="en-US" sz="3600" b="1" dirty="0" err="1">
                <a:solidFill>
                  <a:schemeClr val="lt1"/>
                </a:solidFill>
                <a:ea typeface="Calibri"/>
                <a:cs typeface="Calibri"/>
              </a:rPr>
              <a:t>sé</a:t>
            </a:r>
            <a:r>
              <a:rPr lang="en-US" sz="3600" b="1" dirty="0">
                <a:solidFill>
                  <a:schemeClr val="lt1"/>
                </a:solidFill>
                <a:ea typeface="Calibri"/>
                <a:cs typeface="Calibri"/>
              </a:rPr>
              <a:t> </a:t>
            </a:r>
            <a:r>
              <a:rPr lang="en-US" sz="3600" b="1" dirty="0" err="1">
                <a:solidFill>
                  <a:schemeClr val="lt1"/>
                </a:solidFill>
                <a:ea typeface="Calibri"/>
                <a:cs typeface="Calibri"/>
              </a:rPr>
              <a:t>cuando</a:t>
            </a:r>
            <a:r>
              <a:rPr lang="en-US" sz="3600" b="1" dirty="0">
                <a:solidFill>
                  <a:schemeClr val="lt1"/>
                </a:solidFill>
                <a:ea typeface="Calibri"/>
                <a:cs typeface="Calibri"/>
              </a:rPr>
              <a:t> </a:t>
            </a:r>
            <a:r>
              <a:rPr lang="en-US" sz="3600" b="1" dirty="0" err="1">
                <a:solidFill>
                  <a:schemeClr val="lt1"/>
                </a:solidFill>
                <a:ea typeface="Calibri"/>
                <a:cs typeface="Calibri"/>
              </a:rPr>
              <a:t>estoy</a:t>
            </a:r>
            <a:r>
              <a:rPr lang="en-US" sz="3600" b="1" dirty="0">
                <a:solidFill>
                  <a:schemeClr val="lt1"/>
                </a:solidFill>
                <a:ea typeface="Calibri"/>
                <a:cs typeface="Calibri"/>
              </a:rPr>
              <a:t> </a:t>
            </a:r>
            <a:r>
              <a:rPr lang="en-US" sz="3600" b="1" dirty="0" err="1">
                <a:solidFill>
                  <a:schemeClr val="lt1"/>
                </a:solidFill>
                <a:ea typeface="Calibri"/>
                <a:cs typeface="Calibri"/>
              </a:rPr>
              <a:t>contento</a:t>
            </a:r>
            <a:r>
              <a:rPr lang="en-US" sz="3600" b="1" dirty="0">
                <a:solidFill>
                  <a:schemeClr val="lt1"/>
                </a:solidFill>
                <a:ea typeface="Calibri"/>
                <a:cs typeface="Calibri"/>
              </a:rPr>
              <a:t>(a)</a:t>
            </a:r>
            <a:r>
              <a:rPr lang="en-US" sz="36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. </a:t>
            </a:r>
            <a:endParaRPr sz="2000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42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1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DEF0B04-DA08-404C-9297-28D21701AC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61" t="7251" b="13640"/>
          <a:stretch/>
        </p:blipFill>
        <p:spPr>
          <a:xfrm>
            <a:off x="0" y="-1"/>
            <a:ext cx="12188825" cy="6182641"/>
          </a:xfrm>
          <a:prstGeom prst="rect">
            <a:avLst/>
          </a:prstGeom>
        </p:spPr>
      </p:pic>
      <p:sp>
        <p:nvSpPr>
          <p:cNvPr id="2218" name="Google Shape;2218;p103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2219" name="Google Shape;2219;p103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93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0" name="Google Shape;2220;p103"/>
          <p:cNvSpPr/>
          <p:nvPr/>
        </p:nvSpPr>
        <p:spPr>
          <a:xfrm>
            <a:off x="0" y="4971707"/>
            <a:ext cx="12188825" cy="1276693"/>
          </a:xfrm>
          <a:prstGeom prst="rect">
            <a:avLst/>
          </a:prstGeom>
          <a:solidFill>
            <a:schemeClr val="dk1">
              <a:alpha val="2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1" name="Google Shape;2221;p103"/>
          <p:cNvSpPr txBox="1"/>
          <p:nvPr/>
        </p:nvSpPr>
        <p:spPr>
          <a:xfrm>
            <a:off x="257453" y="5141446"/>
            <a:ext cx="11438157" cy="1041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90000"/>
              </a:lnSpc>
            </a:pPr>
            <a:r>
              <a:rPr lang="en-US" sz="3600" b="1" dirty="0" err="1">
                <a:solidFill>
                  <a:schemeClr val="lt1"/>
                </a:solidFill>
                <a:ea typeface="Calibri"/>
                <a:cs typeface="Calibri"/>
                <a:sym typeface="Calibri"/>
              </a:rPr>
              <a:t>Yo</a:t>
            </a:r>
            <a:r>
              <a:rPr lang="en-US" sz="36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chemeClr val="lt1"/>
                </a:solidFill>
                <a:ea typeface="Calibri"/>
                <a:cs typeface="Calibri"/>
                <a:sym typeface="Calibri"/>
              </a:rPr>
              <a:t>sé</a:t>
            </a:r>
            <a:r>
              <a:rPr lang="en-US" sz="36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chemeClr val="lt1"/>
                </a:solidFill>
                <a:ea typeface="Calibri"/>
                <a:cs typeface="Calibri"/>
                <a:sym typeface="Calibri"/>
              </a:rPr>
              <a:t>cuando</a:t>
            </a:r>
            <a:r>
              <a:rPr lang="en-US" sz="36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me </a:t>
            </a:r>
            <a:r>
              <a:rPr lang="en-US" sz="3600" b="1" dirty="0" err="1">
                <a:solidFill>
                  <a:schemeClr val="lt1"/>
                </a:solidFill>
                <a:ea typeface="Calibri"/>
                <a:cs typeface="Calibri"/>
                <a:sym typeface="Calibri"/>
              </a:rPr>
              <a:t>siento</a:t>
            </a:r>
            <a:r>
              <a:rPr lang="en-US" sz="36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chemeClr val="lt1"/>
                </a:solidFill>
                <a:ea typeface="Calibri"/>
                <a:cs typeface="Calibri"/>
                <a:sym typeface="Calibri"/>
              </a:rPr>
              <a:t>seguro</a:t>
            </a:r>
            <a:r>
              <a:rPr lang="en-US" sz="36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(a). </a:t>
            </a:r>
            <a:endParaRPr lang="en-US" sz="3600" b="1" dirty="0" smtClean="0">
              <a:solidFill>
                <a:schemeClr val="lt1"/>
              </a:solidFill>
              <a:ea typeface="Calibri"/>
              <a:cs typeface="Calibri"/>
              <a:sym typeface="Calibri"/>
            </a:endParaRPr>
          </a:p>
          <a:p>
            <a:pPr lvl="0">
              <a:lnSpc>
                <a:spcPct val="90000"/>
              </a:lnSpc>
            </a:pPr>
            <a:r>
              <a:rPr lang="en-US" sz="3600" b="1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Gracias </a:t>
            </a:r>
            <a:r>
              <a:rPr lang="en-US" sz="3600" b="1" dirty="0" err="1">
                <a:solidFill>
                  <a:schemeClr val="lt1"/>
                </a:solidFill>
                <a:ea typeface="Calibri"/>
                <a:cs typeface="Calibri"/>
                <a:sym typeface="Calibri"/>
              </a:rPr>
              <a:t>Jesús</a:t>
            </a:r>
            <a:r>
              <a:rPr lang="en-US" sz="36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, de </a:t>
            </a:r>
            <a:r>
              <a:rPr lang="en-US" sz="3600" b="1" dirty="0" err="1">
                <a:solidFill>
                  <a:schemeClr val="lt1"/>
                </a:solidFill>
                <a:ea typeface="Calibri"/>
                <a:cs typeface="Calibri"/>
                <a:sym typeface="Calibri"/>
              </a:rPr>
              <a:t>que</a:t>
            </a:r>
            <a:r>
              <a:rPr lang="en-US" sz="36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chemeClr val="lt1"/>
                </a:solidFill>
                <a:ea typeface="Calibri"/>
                <a:cs typeface="Calibri"/>
                <a:sym typeface="Calibri"/>
              </a:rPr>
              <a:t>puedo</a:t>
            </a:r>
            <a:r>
              <a:rPr lang="en-US" sz="36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chemeClr val="lt1"/>
                </a:solidFill>
                <a:ea typeface="Calibri"/>
                <a:cs typeface="Calibri"/>
                <a:sym typeface="Calibri"/>
              </a:rPr>
              <a:t>hablar</a:t>
            </a:r>
            <a:r>
              <a:rPr lang="en-US" sz="36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de </a:t>
            </a:r>
            <a:r>
              <a:rPr lang="en-US" sz="3600" b="1" dirty="0" err="1">
                <a:solidFill>
                  <a:schemeClr val="lt1"/>
                </a:solidFill>
                <a:ea typeface="Calibri"/>
                <a:cs typeface="Calibri"/>
                <a:sym typeface="Calibri"/>
              </a:rPr>
              <a:t>mis</a:t>
            </a:r>
            <a:r>
              <a:rPr lang="en-US" sz="36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sentimientos</a:t>
            </a:r>
            <a:r>
              <a:rPr lang="en-US" sz="3600" b="1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.</a:t>
            </a:r>
            <a:endParaRPr sz="2000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278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1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DEF0B04-DA08-404C-9297-28D21701AC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61" t="7251" b="13640"/>
          <a:stretch/>
        </p:blipFill>
        <p:spPr>
          <a:xfrm>
            <a:off x="0" y="-1"/>
            <a:ext cx="12188825" cy="6182641"/>
          </a:xfrm>
          <a:prstGeom prst="rect">
            <a:avLst/>
          </a:prstGeom>
        </p:spPr>
      </p:pic>
      <p:sp>
        <p:nvSpPr>
          <p:cNvPr id="2218" name="Google Shape;2218;p103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2219" name="Google Shape;2219;p103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94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0" name="Google Shape;2220;p103"/>
          <p:cNvSpPr/>
          <p:nvPr/>
        </p:nvSpPr>
        <p:spPr>
          <a:xfrm>
            <a:off x="0" y="4210619"/>
            <a:ext cx="12188825" cy="2037781"/>
          </a:xfrm>
          <a:prstGeom prst="rect">
            <a:avLst/>
          </a:prstGeom>
          <a:solidFill>
            <a:schemeClr val="dk1">
              <a:alpha val="2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1" name="Google Shape;2221;p103"/>
          <p:cNvSpPr txBox="1"/>
          <p:nvPr/>
        </p:nvSpPr>
        <p:spPr>
          <a:xfrm>
            <a:off x="257454" y="4352982"/>
            <a:ext cx="11507826" cy="1829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90000"/>
              </a:lnSpc>
            </a:pPr>
            <a:r>
              <a:rPr lang="en-US" sz="3200" b="1" dirty="0" smtClean="0">
                <a:solidFill>
                  <a:prstClr val="white"/>
                </a:solidFill>
                <a:ea typeface="Calibri"/>
                <a:cs typeface="Calibri"/>
                <a:sym typeface="Calibri"/>
              </a:rPr>
              <a:t>Gracias </a:t>
            </a:r>
            <a:r>
              <a:rPr lang="en-US" sz="3200" b="1" dirty="0" err="1" smtClean="0">
                <a:solidFill>
                  <a:prstClr val="white"/>
                </a:solidFill>
                <a:ea typeface="Calibri"/>
                <a:cs typeface="Calibri"/>
                <a:sym typeface="Calibri"/>
              </a:rPr>
              <a:t>Jesús</a:t>
            </a:r>
            <a:r>
              <a:rPr lang="en-US" sz="3200" b="1" dirty="0" smtClean="0">
                <a:solidFill>
                  <a:prstClr val="white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ea typeface="Calibri"/>
                <a:cs typeface="Calibri"/>
                <a:sym typeface="Calibri"/>
              </a:rPr>
              <a:t>por</a:t>
            </a:r>
            <a:r>
              <a:rPr lang="en-US" sz="3200" b="1" dirty="0" smtClean="0">
                <a:solidFill>
                  <a:prstClr val="white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ea typeface="Calibri"/>
                <a:cs typeface="Calibri"/>
                <a:sym typeface="Calibri"/>
              </a:rPr>
              <a:t>darme</a:t>
            </a:r>
            <a:r>
              <a:rPr lang="en-US" sz="3200" b="1" dirty="0" smtClean="0">
                <a:solidFill>
                  <a:prstClr val="white"/>
                </a:solidFill>
                <a:ea typeface="Calibri"/>
                <a:cs typeface="Calibri"/>
                <a:sym typeface="Calibri"/>
              </a:rPr>
              <a:t> personas </a:t>
            </a:r>
            <a:r>
              <a:rPr lang="en-US" sz="3200" b="1" dirty="0" err="1" smtClean="0">
                <a:solidFill>
                  <a:prstClr val="white"/>
                </a:solidFill>
                <a:ea typeface="Calibri"/>
                <a:cs typeface="Calibri"/>
                <a:sym typeface="Calibri"/>
              </a:rPr>
              <a:t>que</a:t>
            </a:r>
            <a:r>
              <a:rPr lang="en-US" sz="3200" b="1" dirty="0" smtClean="0">
                <a:solidFill>
                  <a:prstClr val="white"/>
                </a:solidFill>
                <a:ea typeface="Calibri"/>
                <a:cs typeface="Calibri"/>
                <a:sym typeface="Calibri"/>
              </a:rPr>
              <a:t> me </a:t>
            </a:r>
            <a:r>
              <a:rPr lang="en-US" sz="3200" b="1" dirty="0" err="1" smtClean="0">
                <a:solidFill>
                  <a:prstClr val="white"/>
                </a:solidFill>
                <a:ea typeface="Calibri"/>
                <a:cs typeface="Calibri"/>
                <a:sym typeface="Calibri"/>
              </a:rPr>
              <a:t>aman</a:t>
            </a:r>
            <a:r>
              <a:rPr lang="en-US" sz="3200" b="1" dirty="0" smtClean="0">
                <a:solidFill>
                  <a:prstClr val="white"/>
                </a:solidFill>
                <a:ea typeface="Calibri"/>
                <a:cs typeface="Calibri"/>
                <a:sym typeface="Calibri"/>
              </a:rPr>
              <a:t>. </a:t>
            </a:r>
            <a:r>
              <a:rPr lang="en-US" sz="3200" b="1" dirty="0">
                <a:solidFill>
                  <a:prstClr val="white"/>
                </a:solidFill>
                <a:ea typeface="Calibri"/>
                <a:cs typeface="Calibri"/>
              </a:rPr>
              <a:t/>
            </a:r>
            <a:br>
              <a:rPr lang="en-US" sz="3200" b="1" dirty="0">
                <a:solidFill>
                  <a:prstClr val="white"/>
                </a:solidFill>
                <a:ea typeface="Calibri"/>
                <a:cs typeface="Calibri"/>
              </a:rPr>
            </a:br>
            <a:r>
              <a:rPr lang="en-US" sz="3200" b="1" dirty="0" smtClean="0">
                <a:solidFill>
                  <a:prstClr val="white"/>
                </a:solidFill>
                <a:ea typeface="Calibri"/>
                <a:cs typeface="Calibri"/>
                <a:sym typeface="Calibri"/>
              </a:rPr>
              <a:t>A </a:t>
            </a:r>
            <a:r>
              <a:rPr lang="en-US" sz="3200" b="1" dirty="0" err="1" smtClean="0">
                <a:solidFill>
                  <a:prstClr val="white"/>
                </a:solidFill>
                <a:ea typeface="Calibri"/>
                <a:cs typeface="Calibri"/>
                <a:sym typeface="Calibri"/>
              </a:rPr>
              <a:t>las</a:t>
            </a:r>
            <a:r>
              <a:rPr lang="en-US" sz="3200" b="1" dirty="0" smtClean="0">
                <a:solidFill>
                  <a:prstClr val="white"/>
                </a:solidFill>
                <a:ea typeface="Calibri"/>
                <a:cs typeface="Calibri"/>
                <a:sym typeface="Calibri"/>
              </a:rPr>
              <a:t> personas </a:t>
            </a:r>
            <a:r>
              <a:rPr lang="en-US" sz="3200" b="1" dirty="0" err="1" smtClean="0">
                <a:solidFill>
                  <a:prstClr val="white"/>
                </a:solidFill>
                <a:ea typeface="Calibri"/>
                <a:cs typeface="Calibri"/>
                <a:sym typeface="Calibri"/>
              </a:rPr>
              <a:t>que</a:t>
            </a:r>
            <a:r>
              <a:rPr lang="en-US" sz="3200" b="1" dirty="0" smtClean="0">
                <a:solidFill>
                  <a:prstClr val="white"/>
                </a:solidFill>
                <a:ea typeface="Calibri"/>
                <a:cs typeface="Calibri"/>
                <a:sym typeface="Calibri"/>
              </a:rPr>
              <a:t> me </a:t>
            </a:r>
            <a:r>
              <a:rPr lang="en-US" sz="3200" b="1" dirty="0" err="1" smtClean="0">
                <a:solidFill>
                  <a:prstClr val="white"/>
                </a:solidFill>
                <a:ea typeface="Calibri"/>
                <a:cs typeface="Calibri"/>
                <a:sym typeface="Calibri"/>
              </a:rPr>
              <a:t>aman</a:t>
            </a:r>
            <a:r>
              <a:rPr lang="en-US" sz="3200" b="1" dirty="0" smtClean="0">
                <a:solidFill>
                  <a:prstClr val="white"/>
                </a:solidFill>
                <a:ea typeface="Calibri"/>
                <a:cs typeface="Calibri"/>
                <a:sym typeface="Calibri"/>
              </a:rPr>
              <a:t> les </a:t>
            </a:r>
            <a:r>
              <a:rPr lang="en-US" sz="3200" b="1" dirty="0" err="1" smtClean="0">
                <a:solidFill>
                  <a:prstClr val="white"/>
                </a:solidFill>
                <a:ea typeface="Calibri"/>
                <a:cs typeface="Calibri"/>
                <a:sym typeface="Calibri"/>
              </a:rPr>
              <a:t>importan</a:t>
            </a:r>
            <a:r>
              <a:rPr lang="en-US" sz="3200" b="1" dirty="0" smtClean="0">
                <a:solidFill>
                  <a:prstClr val="white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ea typeface="Calibri"/>
                <a:cs typeface="Calibri"/>
                <a:sym typeface="Calibri"/>
              </a:rPr>
              <a:t>mis</a:t>
            </a:r>
            <a:r>
              <a:rPr lang="en-US" sz="3200" b="1" dirty="0" smtClean="0">
                <a:solidFill>
                  <a:prstClr val="white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ea typeface="Calibri"/>
                <a:cs typeface="Calibri"/>
                <a:sym typeface="Calibri"/>
              </a:rPr>
              <a:t>sentimientos</a:t>
            </a:r>
            <a:endParaRPr lang="en-US" sz="3200" b="1" dirty="0" smtClean="0">
              <a:solidFill>
                <a:prstClr val="white"/>
              </a:solidFill>
              <a:ea typeface="Calibri"/>
              <a:cs typeface="Calibri"/>
              <a:sym typeface="Calibri"/>
            </a:endParaRPr>
          </a:p>
          <a:p>
            <a:pPr lvl="0">
              <a:lnSpc>
                <a:spcPct val="90000"/>
              </a:lnSpc>
            </a:pPr>
            <a:r>
              <a:rPr lang="en-US" sz="3200" b="1" dirty="0" err="1" smtClean="0">
                <a:solidFill>
                  <a:prstClr val="white"/>
                </a:solidFill>
                <a:ea typeface="Calibri"/>
                <a:cs typeface="Calibri"/>
                <a:sym typeface="Calibri"/>
              </a:rPr>
              <a:t>Yo</a:t>
            </a:r>
            <a:r>
              <a:rPr lang="en-US" sz="3200" b="1" dirty="0" smtClean="0">
                <a:solidFill>
                  <a:prstClr val="white"/>
                </a:solidFill>
                <a:ea typeface="Calibri"/>
                <a:cs typeface="Calibri"/>
                <a:sym typeface="Calibri"/>
              </a:rPr>
              <a:t> les </a:t>
            </a:r>
            <a:r>
              <a:rPr lang="en-US" sz="3200" b="1" dirty="0" err="1" smtClean="0">
                <a:solidFill>
                  <a:prstClr val="white"/>
                </a:solidFill>
                <a:ea typeface="Calibri"/>
                <a:cs typeface="Calibri"/>
                <a:sym typeface="Calibri"/>
              </a:rPr>
              <a:t>importo</a:t>
            </a:r>
            <a:r>
              <a:rPr lang="en-US" sz="3200" b="1" dirty="0" smtClean="0">
                <a:solidFill>
                  <a:prstClr val="white"/>
                </a:solidFill>
                <a:ea typeface="Calibri"/>
                <a:cs typeface="Calibri"/>
                <a:sym typeface="Calibri"/>
              </a:rPr>
              <a:t>.</a:t>
            </a:r>
            <a:r>
              <a:rPr lang="en-US" sz="3200" b="1" dirty="0">
                <a:solidFill>
                  <a:prstClr val="white"/>
                </a:solidFill>
                <a:ea typeface="Calibri"/>
                <a:cs typeface="Calibri"/>
                <a:sym typeface="Calibri"/>
              </a:rPr>
              <a:t>  </a:t>
            </a:r>
            <a:r>
              <a:rPr lang="en-US" sz="3200" b="1" dirty="0">
                <a:solidFill>
                  <a:prstClr val="white"/>
                </a:solidFill>
                <a:ea typeface="Calibri"/>
                <a:cs typeface="Calibri"/>
              </a:rPr>
              <a:t/>
            </a:r>
            <a:br>
              <a:rPr lang="en-US" sz="3200" b="1" dirty="0">
                <a:solidFill>
                  <a:prstClr val="white"/>
                </a:solidFill>
                <a:ea typeface="Calibri"/>
                <a:cs typeface="Calibri"/>
              </a:rPr>
            </a:br>
            <a:r>
              <a:rPr lang="en-US" sz="3200" b="1" dirty="0" err="1" smtClean="0">
                <a:solidFill>
                  <a:prstClr val="white"/>
                </a:solidFill>
                <a:ea typeface="Calibri"/>
                <a:cs typeface="Calibri"/>
                <a:sym typeface="Calibri"/>
              </a:rPr>
              <a:t>Ellos</a:t>
            </a:r>
            <a:r>
              <a:rPr lang="en-US" sz="3200" b="1" dirty="0" smtClean="0">
                <a:solidFill>
                  <a:prstClr val="white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ea typeface="Calibri"/>
                <a:cs typeface="Calibri"/>
                <a:sym typeface="Calibri"/>
              </a:rPr>
              <a:t>trabajan</a:t>
            </a:r>
            <a:r>
              <a:rPr lang="en-US" sz="3200" b="1" dirty="0" smtClean="0">
                <a:solidFill>
                  <a:prstClr val="white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ea typeface="Calibri"/>
                <a:cs typeface="Calibri"/>
                <a:sym typeface="Calibri"/>
              </a:rPr>
              <a:t>arduo</a:t>
            </a:r>
            <a:r>
              <a:rPr lang="en-US" sz="3200" b="1" dirty="0" smtClean="0">
                <a:solidFill>
                  <a:prstClr val="white"/>
                </a:solidFill>
                <a:ea typeface="Calibri"/>
                <a:cs typeface="Calibri"/>
                <a:sym typeface="Calibri"/>
              </a:rPr>
              <a:t> para </a:t>
            </a:r>
            <a:r>
              <a:rPr lang="en-US" sz="3200" b="1" dirty="0" err="1" smtClean="0">
                <a:solidFill>
                  <a:prstClr val="white"/>
                </a:solidFill>
                <a:ea typeface="Calibri"/>
                <a:cs typeface="Calibri"/>
                <a:sym typeface="Calibri"/>
              </a:rPr>
              <a:t>mantenerme</a:t>
            </a:r>
            <a:r>
              <a:rPr lang="en-US" sz="3200" b="1" dirty="0" smtClean="0">
                <a:solidFill>
                  <a:prstClr val="white"/>
                </a:solidFill>
                <a:ea typeface="Calibri"/>
                <a:cs typeface="Calibri"/>
                <a:sym typeface="Calibri"/>
              </a:rPr>
              <a:t> a </a:t>
            </a:r>
            <a:r>
              <a:rPr lang="en-US" sz="3200" b="1" dirty="0" err="1" smtClean="0">
                <a:solidFill>
                  <a:prstClr val="white"/>
                </a:solidFill>
                <a:ea typeface="Calibri"/>
                <a:cs typeface="Calibri"/>
                <a:sym typeface="Calibri"/>
              </a:rPr>
              <a:t>mí</a:t>
            </a:r>
            <a:r>
              <a:rPr lang="en-US" sz="3200" b="1" dirty="0" smtClean="0">
                <a:solidFill>
                  <a:prstClr val="white"/>
                </a:solidFill>
                <a:ea typeface="Calibri"/>
                <a:cs typeface="Calibri"/>
                <a:sym typeface="Calibri"/>
              </a:rPr>
              <a:t> y mi </a:t>
            </a:r>
            <a:r>
              <a:rPr lang="en-US" sz="3200" b="1" dirty="0" err="1" smtClean="0">
                <a:solidFill>
                  <a:prstClr val="white"/>
                </a:solidFill>
                <a:ea typeface="Calibri"/>
                <a:cs typeface="Calibri"/>
                <a:sym typeface="Calibri"/>
              </a:rPr>
              <a:t>cuerpo</a:t>
            </a:r>
            <a:r>
              <a:rPr lang="en-US" sz="3200" b="1" dirty="0" smtClean="0">
                <a:solidFill>
                  <a:prstClr val="white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ea typeface="Calibri"/>
                <a:cs typeface="Calibri"/>
                <a:sym typeface="Calibri"/>
              </a:rPr>
              <a:t>seguro</a:t>
            </a:r>
            <a:r>
              <a:rPr lang="en-US" sz="3200" b="1" dirty="0" smtClean="0">
                <a:solidFill>
                  <a:prstClr val="white"/>
                </a:solidFill>
                <a:ea typeface="Calibri"/>
                <a:cs typeface="Calibri"/>
                <a:sym typeface="Calibri"/>
              </a:rPr>
              <a:t>.</a:t>
            </a:r>
            <a:r>
              <a:rPr lang="en-US" sz="3200" b="1" dirty="0">
                <a:solidFill>
                  <a:prstClr val="white"/>
                </a:solidFill>
                <a:ea typeface="Calibri"/>
                <a:cs typeface="Calibri"/>
                <a:sym typeface="Calibri"/>
              </a:rPr>
              <a:t> </a:t>
            </a:r>
            <a:endParaRPr lang="en-US" sz="1100" b="1" dirty="0">
              <a:solidFill>
                <a:prstClr val="white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975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1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DEF0B04-DA08-404C-9297-28D21701AC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61" t="7251" b="13640"/>
          <a:stretch/>
        </p:blipFill>
        <p:spPr>
          <a:xfrm>
            <a:off x="0" y="-1"/>
            <a:ext cx="12188825" cy="6182641"/>
          </a:xfrm>
          <a:prstGeom prst="rect">
            <a:avLst/>
          </a:prstGeom>
        </p:spPr>
      </p:pic>
      <p:sp>
        <p:nvSpPr>
          <p:cNvPr id="2218" name="Google Shape;2218;p103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2219" name="Google Shape;2219;p103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95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0" name="Google Shape;2220;p103"/>
          <p:cNvSpPr/>
          <p:nvPr/>
        </p:nvSpPr>
        <p:spPr>
          <a:xfrm>
            <a:off x="0" y="4993610"/>
            <a:ext cx="12188825" cy="1254790"/>
          </a:xfrm>
          <a:prstGeom prst="rect">
            <a:avLst/>
          </a:prstGeom>
          <a:solidFill>
            <a:schemeClr val="dk1">
              <a:alpha val="2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1" name="Google Shape;2221;p103"/>
          <p:cNvSpPr txBox="1"/>
          <p:nvPr/>
        </p:nvSpPr>
        <p:spPr>
          <a:xfrm>
            <a:off x="257454" y="5157872"/>
            <a:ext cx="8525166" cy="1024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90000"/>
              </a:lnSpc>
            </a:pPr>
            <a:r>
              <a:rPr lang="en-US" sz="3200" b="1" dirty="0" err="1" smtClean="0">
                <a:solidFill>
                  <a:prstClr val="white"/>
                </a:solidFill>
                <a:ea typeface="Calibri"/>
                <a:cs typeface="Calibri"/>
                <a:sym typeface="Calibri"/>
              </a:rPr>
              <a:t>Jesús</a:t>
            </a:r>
            <a:r>
              <a:rPr lang="en-US" sz="3200" b="1" dirty="0" smtClean="0">
                <a:solidFill>
                  <a:prstClr val="white"/>
                </a:solidFill>
                <a:ea typeface="Calibri"/>
                <a:cs typeface="Calibri"/>
                <a:sym typeface="Calibri"/>
              </a:rPr>
              <a:t>, </a:t>
            </a:r>
            <a:r>
              <a:rPr lang="en-US" sz="3200" b="1" dirty="0" err="1" smtClean="0">
                <a:solidFill>
                  <a:prstClr val="white"/>
                </a:solidFill>
                <a:ea typeface="Calibri"/>
                <a:cs typeface="Calibri"/>
                <a:sym typeface="Calibri"/>
              </a:rPr>
              <a:t>yo</a:t>
            </a:r>
            <a:r>
              <a:rPr lang="en-US" sz="3200" b="1" dirty="0" smtClean="0">
                <a:solidFill>
                  <a:prstClr val="white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ea typeface="Calibri"/>
                <a:cs typeface="Calibri"/>
                <a:sym typeface="Calibri"/>
              </a:rPr>
              <a:t>también</a:t>
            </a:r>
            <a:r>
              <a:rPr lang="en-US" sz="3200" b="1" dirty="0" smtClean="0">
                <a:solidFill>
                  <a:prstClr val="white"/>
                </a:solidFill>
                <a:ea typeface="Calibri"/>
                <a:cs typeface="Calibri"/>
                <a:sym typeface="Calibri"/>
              </a:rPr>
              <a:t>  </a:t>
            </a:r>
            <a:r>
              <a:rPr lang="en-US" sz="3200" b="1" dirty="0" err="1" smtClean="0">
                <a:solidFill>
                  <a:prstClr val="white"/>
                </a:solidFill>
                <a:ea typeface="Calibri"/>
                <a:cs typeface="Calibri"/>
                <a:sym typeface="Calibri"/>
              </a:rPr>
              <a:t>tengo</a:t>
            </a:r>
            <a:r>
              <a:rPr lang="en-US" sz="3200" b="1" dirty="0" smtClean="0">
                <a:solidFill>
                  <a:prstClr val="white"/>
                </a:solidFill>
                <a:ea typeface="Calibri"/>
                <a:cs typeface="Calibri"/>
                <a:sym typeface="Calibri"/>
              </a:rPr>
              <a:t> el </a:t>
            </a:r>
            <a:r>
              <a:rPr lang="en-US" sz="3200" b="1" dirty="0" err="1" smtClean="0">
                <a:solidFill>
                  <a:prstClr val="white"/>
                </a:solidFill>
                <a:ea typeface="Calibri"/>
                <a:cs typeface="Calibri"/>
                <a:sym typeface="Calibri"/>
              </a:rPr>
              <a:t>derecho</a:t>
            </a:r>
            <a:r>
              <a:rPr lang="en-US" sz="3200" b="1" dirty="0" smtClean="0">
                <a:solidFill>
                  <a:prstClr val="white"/>
                </a:solidFill>
                <a:ea typeface="Calibri"/>
                <a:cs typeface="Calibri"/>
                <a:sym typeface="Calibri"/>
              </a:rPr>
              <a:t> de </a:t>
            </a:r>
            <a:r>
              <a:rPr lang="en-US" sz="3200" b="1" dirty="0" err="1" smtClean="0">
                <a:solidFill>
                  <a:prstClr val="white"/>
                </a:solidFill>
                <a:ea typeface="Calibri"/>
                <a:cs typeface="Calibri"/>
                <a:sym typeface="Calibri"/>
              </a:rPr>
              <a:t>trabajar</a:t>
            </a:r>
            <a:r>
              <a:rPr lang="en-US" sz="3200" b="1" dirty="0" smtClean="0">
                <a:solidFill>
                  <a:prstClr val="white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ea typeface="Calibri"/>
                <a:cs typeface="Calibri"/>
                <a:sym typeface="Calibri"/>
              </a:rPr>
              <a:t>arduo</a:t>
            </a:r>
            <a:r>
              <a:rPr lang="en-US" sz="3200" b="1" dirty="0" smtClean="0">
                <a:solidFill>
                  <a:prstClr val="white"/>
                </a:solidFill>
                <a:ea typeface="Calibri"/>
                <a:cs typeface="Calibri"/>
                <a:sym typeface="Calibri"/>
              </a:rPr>
              <a:t> para </a:t>
            </a:r>
            <a:r>
              <a:rPr lang="en-US" sz="3200" b="1" dirty="0" err="1" smtClean="0">
                <a:solidFill>
                  <a:prstClr val="white"/>
                </a:solidFill>
                <a:ea typeface="Calibri"/>
                <a:cs typeface="Calibri"/>
                <a:sym typeface="Calibri"/>
              </a:rPr>
              <a:t>mantenerme</a:t>
            </a:r>
            <a:r>
              <a:rPr lang="en-US" sz="3200" b="1" dirty="0" smtClean="0">
                <a:solidFill>
                  <a:prstClr val="white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ea typeface="Calibri"/>
                <a:cs typeface="Calibri"/>
                <a:sym typeface="Calibri"/>
              </a:rPr>
              <a:t>seguro</a:t>
            </a:r>
            <a:r>
              <a:rPr lang="en-US" sz="3200" b="1" dirty="0" smtClean="0">
                <a:solidFill>
                  <a:prstClr val="white"/>
                </a:solidFill>
                <a:ea typeface="Calibri"/>
                <a:cs typeface="Calibri"/>
                <a:sym typeface="Calibri"/>
              </a:rPr>
              <a:t>(a).</a:t>
            </a:r>
            <a:r>
              <a:rPr lang="en-US" sz="3200" b="1" dirty="0">
                <a:solidFill>
                  <a:prstClr val="white"/>
                </a:solidFill>
                <a:ea typeface="Calibri"/>
                <a:cs typeface="Calibri"/>
                <a:sym typeface="Calibri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79113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1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DEF0B04-DA08-404C-9297-28D21701AC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61" t="7251" b="13640"/>
          <a:stretch/>
        </p:blipFill>
        <p:spPr>
          <a:xfrm>
            <a:off x="0" y="-1"/>
            <a:ext cx="12188825" cy="6182641"/>
          </a:xfrm>
          <a:prstGeom prst="rect">
            <a:avLst/>
          </a:prstGeom>
        </p:spPr>
      </p:pic>
      <p:sp>
        <p:nvSpPr>
          <p:cNvPr id="2218" name="Google Shape;2218;p103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2219" name="Google Shape;2219;p103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96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0" name="Google Shape;2220;p103"/>
          <p:cNvSpPr/>
          <p:nvPr/>
        </p:nvSpPr>
        <p:spPr>
          <a:xfrm>
            <a:off x="0" y="4834822"/>
            <a:ext cx="12188825" cy="1413578"/>
          </a:xfrm>
          <a:prstGeom prst="rect">
            <a:avLst/>
          </a:prstGeom>
          <a:solidFill>
            <a:schemeClr val="dk1">
              <a:alpha val="2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1" name="Google Shape;2221;p103"/>
          <p:cNvSpPr txBox="1"/>
          <p:nvPr/>
        </p:nvSpPr>
        <p:spPr>
          <a:xfrm>
            <a:off x="257454" y="4977183"/>
            <a:ext cx="8525166" cy="1205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90000"/>
              </a:lnSpc>
            </a:pPr>
            <a:r>
              <a:rPr lang="en-US" sz="4000" b="1" dirty="0" smtClean="0">
                <a:solidFill>
                  <a:prstClr val="white"/>
                </a:solidFill>
                <a:ea typeface="Calibri"/>
                <a:cs typeface="Calibri"/>
                <a:sym typeface="Calibri"/>
              </a:rPr>
              <a:t>Gracias </a:t>
            </a:r>
            <a:r>
              <a:rPr lang="en-US" sz="4000" b="1" dirty="0" err="1" smtClean="0">
                <a:solidFill>
                  <a:prstClr val="white"/>
                </a:solidFill>
                <a:ea typeface="Calibri"/>
                <a:cs typeface="Calibri"/>
                <a:sym typeface="Calibri"/>
              </a:rPr>
              <a:t>Jesús</a:t>
            </a:r>
            <a:r>
              <a:rPr lang="en-US" sz="4000" b="1" dirty="0" smtClean="0">
                <a:solidFill>
                  <a:prstClr val="white"/>
                </a:solidFill>
                <a:ea typeface="Calibri"/>
                <a:cs typeface="Calibri"/>
                <a:sym typeface="Calibri"/>
              </a:rPr>
              <a:t>.  </a:t>
            </a:r>
            <a:r>
              <a:rPr lang="en-US" sz="4000" b="1" dirty="0" err="1" smtClean="0">
                <a:solidFill>
                  <a:prstClr val="white"/>
                </a:solidFill>
                <a:ea typeface="Calibri"/>
                <a:cs typeface="Calibri"/>
                <a:sym typeface="Calibri"/>
              </a:rPr>
              <a:t>Tú</a:t>
            </a:r>
            <a:r>
              <a:rPr lang="en-US" sz="4000" b="1" dirty="0" smtClean="0">
                <a:solidFill>
                  <a:prstClr val="white"/>
                </a:solidFill>
                <a:ea typeface="Calibri"/>
                <a:cs typeface="Calibri"/>
                <a:sym typeface="Calibri"/>
              </a:rPr>
              <a:t> me </a:t>
            </a:r>
            <a:r>
              <a:rPr lang="en-US" sz="4000" b="1" dirty="0" err="1" smtClean="0">
                <a:solidFill>
                  <a:prstClr val="white"/>
                </a:solidFill>
                <a:ea typeface="Calibri"/>
                <a:cs typeface="Calibri"/>
                <a:sym typeface="Calibri"/>
              </a:rPr>
              <a:t>amas</a:t>
            </a:r>
            <a:r>
              <a:rPr lang="en-US" sz="4000" b="1" dirty="0" smtClean="0">
                <a:solidFill>
                  <a:prstClr val="white"/>
                </a:solidFill>
                <a:ea typeface="Calibri"/>
                <a:cs typeface="Calibri"/>
                <a:sym typeface="Calibri"/>
              </a:rPr>
              <a:t>.  </a:t>
            </a:r>
            <a:endParaRPr lang="en-US" sz="4000" b="1" dirty="0">
              <a:solidFill>
                <a:prstClr val="white"/>
              </a:solidFill>
              <a:ea typeface="Calibri"/>
              <a:cs typeface="Calibri"/>
              <a:sym typeface="Calibri"/>
            </a:endParaRPr>
          </a:p>
          <a:p>
            <a:pPr lvl="0">
              <a:lnSpc>
                <a:spcPct val="90000"/>
              </a:lnSpc>
            </a:pPr>
            <a:r>
              <a:rPr lang="en-US" sz="4000" b="1" dirty="0" err="1" smtClean="0">
                <a:solidFill>
                  <a:prstClr val="white"/>
                </a:solidFill>
                <a:ea typeface="Calibri"/>
                <a:cs typeface="Calibri"/>
                <a:sym typeface="Calibri"/>
              </a:rPr>
              <a:t>Tú</a:t>
            </a:r>
            <a:r>
              <a:rPr lang="en-US" sz="4000" b="1" dirty="0" smtClean="0">
                <a:solidFill>
                  <a:prstClr val="white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ea typeface="Calibri"/>
                <a:cs typeface="Calibri"/>
                <a:sym typeface="Calibri"/>
              </a:rPr>
              <a:t>te</a:t>
            </a:r>
            <a:r>
              <a:rPr lang="en-US" sz="4000" b="1" dirty="0" smtClean="0">
                <a:solidFill>
                  <a:prstClr val="white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ea typeface="Calibri"/>
                <a:cs typeface="Calibri"/>
                <a:sym typeface="Calibri"/>
              </a:rPr>
              <a:t>interesas</a:t>
            </a:r>
            <a:r>
              <a:rPr lang="en-US" sz="4000" b="1" dirty="0" smtClean="0">
                <a:solidFill>
                  <a:prstClr val="white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ea typeface="Calibri"/>
                <a:cs typeface="Calibri"/>
                <a:sym typeface="Calibri"/>
              </a:rPr>
              <a:t>por</a:t>
            </a:r>
            <a:r>
              <a:rPr lang="en-US" sz="4000" b="1" dirty="0" smtClean="0">
                <a:solidFill>
                  <a:prstClr val="white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ea typeface="Calibri"/>
                <a:cs typeface="Calibri"/>
                <a:sym typeface="Calibri"/>
              </a:rPr>
              <a:t>mí</a:t>
            </a:r>
            <a:r>
              <a:rPr lang="en-US" sz="4000" b="1" dirty="0" smtClean="0">
                <a:solidFill>
                  <a:prstClr val="white"/>
                </a:solidFill>
                <a:ea typeface="Calibri"/>
                <a:cs typeface="Calibri"/>
                <a:sym typeface="Calibri"/>
              </a:rPr>
              <a:t>. </a:t>
            </a:r>
            <a:r>
              <a:rPr lang="en-US" sz="4000" b="1" dirty="0" err="1" smtClean="0">
                <a:solidFill>
                  <a:prstClr val="white"/>
                </a:solidFill>
                <a:ea typeface="Calibri"/>
                <a:cs typeface="Calibri"/>
                <a:sym typeface="Calibri"/>
              </a:rPr>
              <a:t>Amén</a:t>
            </a:r>
            <a:r>
              <a:rPr lang="en-US" sz="4000" b="1" dirty="0">
                <a:solidFill>
                  <a:prstClr val="white"/>
                </a:solidFill>
                <a:ea typeface="Calibri"/>
                <a:cs typeface="Calibri"/>
                <a:sym typeface="Calibri"/>
              </a:rPr>
              <a:t>.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39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1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halkboard 16x9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TF00001018.potx" id="{D19C2884-2C55-4C1A-A5C2-5D03FF1F35A4}" vid="{5F7A9C6A-558C-4654-B762-2F22BC904FAE}"/>
    </a:ext>
  </a:extLst>
</a:theme>
</file>

<file path=ppt/theme/theme2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Chalkboard education presentation (widescreen)</Template>
  <TotalTime>668</TotalTime>
  <Words>2915</Words>
  <Application>Microsoft Office PowerPoint</Application>
  <PresentationFormat>Custom</PresentationFormat>
  <Paragraphs>418</Paragraphs>
  <Slides>96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96</vt:i4>
      </vt:variant>
    </vt:vector>
  </HeadingPairs>
  <TitlesOfParts>
    <vt:vector size="104" baseType="lpstr">
      <vt:lpstr>Arial</vt:lpstr>
      <vt:lpstr>Arial Rounded MT Bold</vt:lpstr>
      <vt:lpstr>Calibri</vt:lpstr>
      <vt:lpstr>Consolas</vt:lpstr>
      <vt:lpstr>Corbel</vt:lpstr>
      <vt:lpstr>Nunito</vt:lpstr>
      <vt:lpstr>Segoe UI</vt:lpstr>
      <vt:lpstr>Chalkboard 16x9</vt:lpstr>
      <vt:lpstr>PowerPoint Presentation</vt:lpstr>
      <vt:lpstr>El Programa   kNOw  te ayudará a estar seguro y ser respetado(a). </vt:lpstr>
      <vt:lpstr>Las Personas Cuidan Muy Bien Las Cosas Que Son Especiales.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    Tu Puedes Hacer Muchas Cosas Maravillosas Con Tu Cuerpo.  </vt:lpstr>
      <vt:lpstr>Tu Puedes Hacer Muchas Cosas Maravillosas Con Tu Cuerpo.  </vt:lpstr>
      <vt:lpstr>Tu Puedes Hacer Muchas Cosas Maravillosas Con Tu Cuerpo.   </vt:lpstr>
      <vt:lpstr>Tu Puedes Hacer Muchas Cosas Maravillosas Con Tu Cuerpo.  </vt:lpstr>
      <vt:lpstr>Tu Puedes Hacer Muchas Cosas Maravillosas Con Tu Cuerpo.  </vt:lpstr>
      <vt:lpstr>Tu Puedes Hacer Muchas Cosas Maravillosas Con Tu Cuerpo.  </vt:lpstr>
      <vt:lpstr>PowerPoint Presentation</vt:lpstr>
      <vt:lpstr>PowerPoint Presentation</vt:lpstr>
      <vt:lpstr>PowerPoint Presentation</vt:lpstr>
      <vt:lpstr>PowerPoint Presentation</vt:lpstr>
      <vt:lpstr>Hablemos de Tu Cuerpo Especial y Sagrado.</vt:lpstr>
      <vt:lpstr>Hablemos de Tu Cuerpo Especial y Sagrado.</vt:lpstr>
      <vt:lpstr>Hablemos de Tu Cuerpo Especial y Sagrado.</vt:lpstr>
      <vt:lpstr>Hablemos de Tu Cuerpo Especial y Sagrado.</vt:lpstr>
      <vt:lpstr>Hablemos de Tu Cuerpo Especial y Sagrado.</vt:lpstr>
      <vt:lpstr>Hablemos de Tu Cuerpo Especial y Sagrado.</vt:lpstr>
      <vt:lpstr>Hablemos De Tu Cuerpo Especial y Sagrado.</vt:lpstr>
      <vt:lpstr>Hablemos De Tu Cuerpo Especial y Sagrado.</vt:lpstr>
      <vt:lpstr>Tú Puedes Decir: </vt:lpstr>
      <vt:lpstr>Tú Puedes Decir: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Tal vez Alguien Quiere Enseñarte Fotos de Las Partes Privadas y Sagradas Del Cuerpo.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Layout</dc:title>
  <dc:creator>Chris Fiebelkorn</dc:creator>
  <cp:lastModifiedBy>Susana Chapa</cp:lastModifiedBy>
  <cp:revision>49</cp:revision>
  <dcterms:created xsi:type="dcterms:W3CDTF">2018-10-09T13:00:51Z</dcterms:created>
  <dcterms:modified xsi:type="dcterms:W3CDTF">2019-03-22T18:44:58Z</dcterms:modified>
</cp:coreProperties>
</file>