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8"/>
  </p:notesMasterIdLst>
  <p:handoutMasterIdLst>
    <p:handoutMasterId r:id="rId99"/>
  </p:handoutMasterIdLst>
  <p:sldIdLst>
    <p:sldId id="386" r:id="rId2"/>
    <p:sldId id="398" r:id="rId3"/>
    <p:sldId id="270" r:id="rId4"/>
    <p:sldId id="260" r:id="rId5"/>
    <p:sldId id="258" r:id="rId6"/>
    <p:sldId id="262" r:id="rId7"/>
    <p:sldId id="273" r:id="rId8"/>
    <p:sldId id="263" r:id="rId9"/>
    <p:sldId id="264" r:id="rId10"/>
    <p:sldId id="399" r:id="rId11"/>
    <p:sldId id="275" r:id="rId12"/>
    <p:sldId id="341" r:id="rId13"/>
    <p:sldId id="276" r:id="rId14"/>
    <p:sldId id="277" r:id="rId15"/>
    <p:sldId id="278" r:id="rId16"/>
    <p:sldId id="387" r:id="rId17"/>
    <p:sldId id="279" r:id="rId18"/>
    <p:sldId id="280" r:id="rId19"/>
    <p:sldId id="389" r:id="rId20"/>
    <p:sldId id="281" r:id="rId21"/>
    <p:sldId id="343" r:id="rId22"/>
    <p:sldId id="342" r:id="rId23"/>
    <p:sldId id="282" r:id="rId24"/>
    <p:sldId id="344" r:id="rId25"/>
    <p:sldId id="285" r:id="rId26"/>
    <p:sldId id="286" r:id="rId27"/>
    <p:sldId id="288" r:id="rId28"/>
    <p:sldId id="345" r:id="rId29"/>
    <p:sldId id="385" r:id="rId30"/>
    <p:sldId id="289" r:id="rId31"/>
    <p:sldId id="391" r:id="rId32"/>
    <p:sldId id="290" r:id="rId33"/>
    <p:sldId id="392" r:id="rId34"/>
    <p:sldId id="393" r:id="rId35"/>
    <p:sldId id="292" r:id="rId36"/>
    <p:sldId id="293" r:id="rId37"/>
    <p:sldId id="294" r:id="rId38"/>
    <p:sldId id="295" r:id="rId39"/>
    <p:sldId id="291" r:id="rId40"/>
    <p:sldId id="297" r:id="rId41"/>
    <p:sldId id="298" r:id="rId42"/>
    <p:sldId id="349" r:id="rId43"/>
    <p:sldId id="350" r:id="rId44"/>
    <p:sldId id="351"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94" r:id="rId58"/>
    <p:sldId id="396" r:id="rId59"/>
    <p:sldId id="397" r:id="rId60"/>
    <p:sldId id="313" r:id="rId61"/>
    <p:sldId id="363" r:id="rId62"/>
    <p:sldId id="315" r:id="rId63"/>
    <p:sldId id="364" r:id="rId64"/>
    <p:sldId id="316" r:id="rId65"/>
    <p:sldId id="365" r:id="rId66"/>
    <p:sldId id="317" r:id="rId67"/>
    <p:sldId id="366" r:id="rId68"/>
    <p:sldId id="319" r:id="rId69"/>
    <p:sldId id="368" r:id="rId70"/>
    <p:sldId id="320" r:id="rId71"/>
    <p:sldId id="330" r:id="rId72"/>
    <p:sldId id="321" r:id="rId73"/>
    <p:sldId id="335" r:id="rId74"/>
    <p:sldId id="333" r:id="rId75"/>
    <p:sldId id="369" r:id="rId76"/>
    <p:sldId id="329" r:id="rId77"/>
    <p:sldId id="370" r:id="rId78"/>
    <p:sldId id="334" r:id="rId79"/>
    <p:sldId id="323" r:id="rId80"/>
    <p:sldId id="322" r:id="rId81"/>
    <p:sldId id="338" r:id="rId82"/>
    <p:sldId id="339" r:id="rId83"/>
    <p:sldId id="337" r:id="rId84"/>
    <p:sldId id="379" r:id="rId85"/>
    <p:sldId id="380" r:id="rId86"/>
    <p:sldId id="382" r:id="rId87"/>
    <p:sldId id="371" r:id="rId88"/>
    <p:sldId id="383" r:id="rId89"/>
    <p:sldId id="384" r:id="rId90"/>
    <p:sldId id="374" r:id="rId91"/>
    <p:sldId id="375" r:id="rId92"/>
    <p:sldId id="376" r:id="rId93"/>
    <p:sldId id="400" r:id="rId94"/>
    <p:sldId id="401" r:id="rId95"/>
    <p:sldId id="402" r:id="rId96"/>
    <p:sldId id="403" r:id="rId9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E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9C767C-528E-4A31-8F40-BC6C2D290EC8}" v="405" dt="2018-11-19T05:10:05.757"/>
    <p1510:client id="{AC87BB79-C467-4C16-AFEF-8801986AC004}" v="2" dt="2018-11-18T05:12:18.573"/>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68" y="72"/>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Fiebelkorn" userId="8264ad7cae1ebfb8" providerId="LiveId" clId="{67214373-A307-4982-A64E-14D62DBD84BC}"/>
    <pc:docChg chg="delSld modSld">
      <pc:chgData name="Chris Fiebelkorn" userId="8264ad7cae1ebfb8" providerId="LiveId" clId="{67214373-A307-4982-A64E-14D62DBD84BC}" dt="2018-10-10T05:40:02.973" v="6" actId="2696"/>
      <pc:docMkLst>
        <pc:docMk/>
      </pc:docMkLst>
      <pc:sldChg chg="modTransition">
        <pc:chgData name="Chris Fiebelkorn" userId="8264ad7cae1ebfb8" providerId="LiveId" clId="{67214373-A307-4982-A64E-14D62DBD84BC}" dt="2018-10-10T05:39:55.631" v="0"/>
        <pc:sldMkLst>
          <pc:docMk/>
          <pc:sldMk cId="1900357081" sldId="303"/>
        </pc:sldMkLst>
      </pc:sldChg>
      <pc:sldChg chg="modTransition">
        <pc:chgData name="Chris Fiebelkorn" userId="8264ad7cae1ebfb8" providerId="LiveId" clId="{67214373-A307-4982-A64E-14D62DBD84BC}" dt="2018-10-10T05:39:55.631" v="0"/>
        <pc:sldMkLst>
          <pc:docMk/>
          <pc:sldMk cId="50429370" sldId="304"/>
        </pc:sldMkLst>
      </pc:sldChg>
      <pc:sldChg chg="modTransition">
        <pc:chgData name="Chris Fiebelkorn" userId="8264ad7cae1ebfb8" providerId="LiveId" clId="{67214373-A307-4982-A64E-14D62DBD84BC}" dt="2018-10-10T05:39:55.631" v="0"/>
        <pc:sldMkLst>
          <pc:docMk/>
          <pc:sldMk cId="501236720" sldId="305"/>
        </pc:sldMkLst>
      </pc:sldChg>
      <pc:sldChg chg="modTransition">
        <pc:chgData name="Chris Fiebelkorn" userId="8264ad7cae1ebfb8" providerId="LiveId" clId="{67214373-A307-4982-A64E-14D62DBD84BC}" dt="2018-10-10T05:39:55.631" v="0"/>
        <pc:sldMkLst>
          <pc:docMk/>
          <pc:sldMk cId="1562958037" sldId="306"/>
        </pc:sldMkLst>
      </pc:sldChg>
      <pc:sldChg chg="modTransition">
        <pc:chgData name="Chris Fiebelkorn" userId="8264ad7cae1ebfb8" providerId="LiveId" clId="{67214373-A307-4982-A64E-14D62DBD84BC}" dt="2018-10-10T05:39:55.631" v="0"/>
        <pc:sldMkLst>
          <pc:docMk/>
          <pc:sldMk cId="2236836796" sldId="307"/>
        </pc:sldMkLst>
      </pc:sldChg>
    </pc:docChg>
  </pc:docChgLst>
  <pc:docChgLst>
    <pc:chgData name="Monica Pope" userId="f452de3445d0aa3f" providerId="Windows Live" clId="Web-{AC87BB79-C467-4C16-AFEF-8801986AC004}"/>
    <pc:docChg chg="modSld">
      <pc:chgData name="Monica Pope" userId="f452de3445d0aa3f" providerId="Windows Live" clId="Web-{AC87BB79-C467-4C16-AFEF-8801986AC004}" dt="2018-11-18T06:04:44.555" v="36" actId="20577"/>
      <pc:docMkLst>
        <pc:docMk/>
      </pc:docMkLst>
      <pc:sldChg chg="modSp">
        <pc:chgData name="Monica Pope" userId="f452de3445d0aa3f" providerId="Windows Live" clId="Web-{AC87BB79-C467-4C16-AFEF-8801986AC004}" dt="2018-11-18T05:11:46.167" v="0" actId="1076"/>
        <pc:sldMkLst>
          <pc:docMk/>
          <pc:sldMk cId="3859995723" sldId="297"/>
        </pc:sldMkLst>
        <pc:spChg chg="mod">
          <ac:chgData name="Monica Pope" userId="f452de3445d0aa3f" providerId="Windows Live" clId="Web-{AC87BB79-C467-4C16-AFEF-8801986AC004}" dt="2018-11-18T05:11:46.167" v="0" actId="1076"/>
          <ac:spMkLst>
            <pc:docMk/>
            <pc:sldMk cId="3859995723" sldId="297"/>
            <ac:spMk id="4" creationId="{9D37E513-296A-4D45-B4CD-64CACB3E3A62}"/>
          </ac:spMkLst>
        </pc:spChg>
      </pc:sldChg>
      <pc:sldChg chg="modSp">
        <pc:chgData name="Monica Pope" userId="f452de3445d0aa3f" providerId="Windows Live" clId="Web-{AC87BB79-C467-4C16-AFEF-8801986AC004}" dt="2018-11-18T05:13:46.385" v="2" actId="1076"/>
        <pc:sldMkLst>
          <pc:docMk/>
          <pc:sldMk cId="3195107340" sldId="301"/>
        </pc:sldMkLst>
        <pc:spChg chg="mod">
          <ac:chgData name="Monica Pope" userId="f452de3445d0aa3f" providerId="Windows Live" clId="Web-{AC87BB79-C467-4C16-AFEF-8801986AC004}" dt="2018-11-18T05:13:46.385" v="2" actId="1076"/>
          <ac:spMkLst>
            <pc:docMk/>
            <pc:sldMk cId="3195107340" sldId="301"/>
            <ac:spMk id="3" creationId="{9C24D0E7-3389-4976-9053-695257771E8B}"/>
          </ac:spMkLst>
        </pc:spChg>
      </pc:sldChg>
      <pc:sldChg chg="modSp">
        <pc:chgData name="Monica Pope" userId="f452de3445d0aa3f" providerId="Windows Live" clId="Web-{AC87BB79-C467-4C16-AFEF-8801986AC004}" dt="2018-11-18T05:14:04.322" v="7" actId="20577"/>
        <pc:sldMkLst>
          <pc:docMk/>
          <pc:sldMk cId="1900357081" sldId="303"/>
        </pc:sldMkLst>
        <pc:spChg chg="mod">
          <ac:chgData name="Monica Pope" userId="f452de3445d0aa3f" providerId="Windows Live" clId="Web-{AC87BB79-C467-4C16-AFEF-8801986AC004}" dt="2018-11-18T05:14:04.322" v="7" actId="20577"/>
          <ac:spMkLst>
            <pc:docMk/>
            <pc:sldMk cId="1900357081" sldId="303"/>
            <ac:spMk id="3" creationId="{9C24D0E7-3389-4976-9053-695257771E8B}"/>
          </ac:spMkLst>
        </pc:spChg>
      </pc:sldChg>
      <pc:sldChg chg="modSp">
        <pc:chgData name="Monica Pope" userId="f452de3445d0aa3f" providerId="Windows Live" clId="Web-{AC87BB79-C467-4C16-AFEF-8801986AC004}" dt="2018-11-18T05:16:12.338" v="9" actId="1076"/>
        <pc:sldMkLst>
          <pc:docMk/>
          <pc:sldMk cId="501236720" sldId="305"/>
        </pc:sldMkLst>
        <pc:spChg chg="mod">
          <ac:chgData name="Monica Pope" userId="f452de3445d0aa3f" providerId="Windows Live" clId="Web-{AC87BB79-C467-4C16-AFEF-8801986AC004}" dt="2018-11-18T05:16:12.338" v="9" actId="1076"/>
          <ac:spMkLst>
            <pc:docMk/>
            <pc:sldMk cId="501236720" sldId="305"/>
            <ac:spMk id="3" creationId="{9C24D0E7-3389-4976-9053-695257771E8B}"/>
          </ac:spMkLst>
        </pc:spChg>
      </pc:sldChg>
      <pc:sldChg chg="modSp">
        <pc:chgData name="Monica Pope" userId="f452de3445d0aa3f" providerId="Windows Live" clId="Web-{AC87BB79-C467-4C16-AFEF-8801986AC004}" dt="2018-11-18T05:16:50.306" v="17" actId="20577"/>
        <pc:sldMkLst>
          <pc:docMk/>
          <pc:sldMk cId="2236836796" sldId="307"/>
        </pc:sldMkLst>
        <pc:spChg chg="mod">
          <ac:chgData name="Monica Pope" userId="f452de3445d0aa3f" providerId="Windows Live" clId="Web-{AC87BB79-C467-4C16-AFEF-8801986AC004}" dt="2018-11-18T05:16:50.306" v="17" actId="20577"/>
          <ac:spMkLst>
            <pc:docMk/>
            <pc:sldMk cId="2236836796" sldId="307"/>
            <ac:spMk id="3" creationId="{9C24D0E7-3389-4976-9053-695257771E8B}"/>
          </ac:spMkLst>
        </pc:spChg>
      </pc:sldChg>
      <pc:sldChg chg="modSp">
        <pc:chgData name="Monica Pope" userId="f452de3445d0aa3f" providerId="Windows Live" clId="Web-{AC87BB79-C467-4C16-AFEF-8801986AC004}" dt="2018-11-18T05:39:10.644" v="20" actId="20577"/>
        <pc:sldMkLst>
          <pc:docMk/>
          <pc:sldMk cId="4269302318" sldId="310"/>
        </pc:sldMkLst>
        <pc:spChg chg="mod">
          <ac:chgData name="Monica Pope" userId="f452de3445d0aa3f" providerId="Windows Live" clId="Web-{AC87BB79-C467-4C16-AFEF-8801986AC004}" dt="2018-11-18T05:39:10.644" v="20" actId="20577"/>
          <ac:spMkLst>
            <pc:docMk/>
            <pc:sldMk cId="4269302318" sldId="310"/>
            <ac:spMk id="4" creationId="{EDE8B5EB-A319-4EA0-817C-EC0DFECBAC94}"/>
          </ac:spMkLst>
        </pc:spChg>
      </pc:sldChg>
      <pc:sldChg chg="modSp">
        <pc:chgData name="Monica Pope" userId="f452de3445d0aa3f" providerId="Windows Live" clId="Web-{AC87BB79-C467-4C16-AFEF-8801986AC004}" dt="2018-11-18T06:04:44.555" v="36" actId="20577"/>
        <pc:sldMkLst>
          <pc:docMk/>
          <pc:sldMk cId="3743275937" sldId="313"/>
        </pc:sldMkLst>
        <pc:spChg chg="mod">
          <ac:chgData name="Monica Pope" userId="f452de3445d0aa3f" providerId="Windows Live" clId="Web-{AC87BB79-C467-4C16-AFEF-8801986AC004}" dt="2018-11-18T06:04:44.555" v="36" actId="20577"/>
          <ac:spMkLst>
            <pc:docMk/>
            <pc:sldMk cId="3743275937" sldId="313"/>
            <ac:spMk id="2" creationId="{87DB9A15-CB46-4822-A6EA-9A87DD78A0AF}"/>
          </ac:spMkLst>
        </pc:spChg>
      </pc:sldChg>
      <pc:sldChg chg="modSp">
        <pc:chgData name="Monica Pope" userId="f452de3445d0aa3f" providerId="Windows Live" clId="Web-{AC87BB79-C467-4C16-AFEF-8801986AC004}" dt="2018-11-18T05:46:35.487" v="33" actId="1076"/>
        <pc:sldMkLst>
          <pc:docMk/>
          <pc:sldMk cId="2001897464" sldId="319"/>
        </pc:sldMkLst>
        <pc:spChg chg="mod">
          <ac:chgData name="Monica Pope" userId="f452de3445d0aa3f" providerId="Windows Live" clId="Web-{AC87BB79-C467-4C16-AFEF-8801986AC004}" dt="2018-11-18T05:46:29.112" v="31" actId="1076"/>
          <ac:spMkLst>
            <pc:docMk/>
            <pc:sldMk cId="2001897464" sldId="319"/>
            <ac:spMk id="4" creationId="{A2233B4B-A49B-456D-ACD5-1870FC562542}"/>
          </ac:spMkLst>
        </pc:spChg>
        <pc:picChg chg="mod">
          <ac:chgData name="Monica Pope" userId="f452de3445d0aa3f" providerId="Windows Live" clId="Web-{AC87BB79-C467-4C16-AFEF-8801986AC004}" dt="2018-11-18T05:46:35.487" v="33" actId="1076"/>
          <ac:picMkLst>
            <pc:docMk/>
            <pc:sldMk cId="2001897464" sldId="319"/>
            <ac:picMk id="7" creationId="{61FAD3AF-967F-4C3F-B7CA-DFB198629DE8}"/>
          </ac:picMkLst>
        </pc:picChg>
      </pc:sldChg>
      <pc:sldChg chg="modSp">
        <pc:chgData name="Monica Pope" userId="f452de3445d0aa3f" providerId="Windows Live" clId="Web-{AC87BB79-C467-4C16-AFEF-8801986AC004}" dt="2018-11-18T05:44:20.795" v="28" actId="20577"/>
        <pc:sldMkLst>
          <pc:docMk/>
          <pc:sldMk cId="1570227774" sldId="366"/>
        </pc:sldMkLst>
        <pc:spChg chg="mod">
          <ac:chgData name="Monica Pope" userId="f452de3445d0aa3f" providerId="Windows Live" clId="Web-{AC87BB79-C467-4C16-AFEF-8801986AC004}" dt="2018-11-18T05:44:20.795" v="28" actId="20577"/>
          <ac:spMkLst>
            <pc:docMk/>
            <pc:sldMk cId="1570227774" sldId="366"/>
            <ac:spMk id="7" creationId="{599B5BD8-BE18-4DB5-BFDD-4D2C42127E91}"/>
          </ac:spMkLst>
        </pc:spChg>
      </pc:sldChg>
      <pc:sldChg chg="addSp delSp">
        <pc:chgData name="Monica Pope" userId="f452de3445d0aa3f" providerId="Windows Live" clId="Web-{AC87BB79-C467-4C16-AFEF-8801986AC004}" dt="2018-11-18T05:59:09.922" v="35"/>
        <pc:sldMkLst>
          <pc:docMk/>
          <pc:sldMk cId="6543485" sldId="394"/>
        </pc:sldMkLst>
        <pc:spChg chg="add del">
          <ac:chgData name="Monica Pope" userId="f452de3445d0aa3f" providerId="Windows Live" clId="Web-{AC87BB79-C467-4C16-AFEF-8801986AC004}" dt="2018-11-18T05:59:09.922" v="35"/>
          <ac:spMkLst>
            <pc:docMk/>
            <pc:sldMk cId="6543485" sldId="394"/>
            <ac:spMk id="7" creationId="{FE3C6B85-FAC5-43A9-BF54-E88AEC0D2CB6}"/>
          </ac:spMkLst>
        </pc:spChg>
      </pc:sldChg>
    </pc:docChg>
  </pc:docChgLst>
  <pc:docChgLst>
    <pc:chgData name="Chris Fiebelkorn" userId="8264ad7cae1ebfb8" providerId="LiveId" clId="{0A923B6E-2E39-404F-A8F2-52CB708D73D3}"/>
    <pc:docChg chg="undo custSel delSld modSld">
      <pc:chgData name="Chris Fiebelkorn" userId="8264ad7cae1ebfb8" providerId="LiveId" clId="{0A923B6E-2E39-404F-A8F2-52CB708D73D3}" dt="2018-11-13T12:29:31.848" v="171" actId="207"/>
      <pc:docMkLst>
        <pc:docMk/>
      </pc:docMkLst>
      <pc:sldChg chg="modAnim">
        <pc:chgData name="Chris Fiebelkorn" userId="8264ad7cae1ebfb8" providerId="LiveId" clId="{0A923B6E-2E39-404F-A8F2-52CB708D73D3}" dt="2018-11-13T12:16:41.140" v="17"/>
        <pc:sldMkLst>
          <pc:docMk/>
          <pc:sldMk cId="1994281808" sldId="291"/>
        </pc:sldMkLst>
      </pc:sldChg>
      <pc:sldChg chg="modAnim">
        <pc:chgData name="Chris Fiebelkorn" userId="8264ad7cae1ebfb8" providerId="LiveId" clId="{0A923B6E-2E39-404F-A8F2-52CB708D73D3}" dt="2018-11-13T12:15:49.084" v="9"/>
        <pc:sldMkLst>
          <pc:docMk/>
          <pc:sldMk cId="3924927325" sldId="292"/>
        </pc:sldMkLst>
      </pc:sldChg>
      <pc:sldChg chg="modAnim">
        <pc:chgData name="Chris Fiebelkorn" userId="8264ad7cae1ebfb8" providerId="LiveId" clId="{0A923B6E-2E39-404F-A8F2-52CB708D73D3}" dt="2018-11-13T12:16:00.377" v="11"/>
        <pc:sldMkLst>
          <pc:docMk/>
          <pc:sldMk cId="1877153618" sldId="293"/>
        </pc:sldMkLst>
      </pc:sldChg>
      <pc:sldChg chg="modAnim">
        <pc:chgData name="Chris Fiebelkorn" userId="8264ad7cae1ebfb8" providerId="LiveId" clId="{0A923B6E-2E39-404F-A8F2-52CB708D73D3}" dt="2018-11-13T12:16:10.593" v="13"/>
        <pc:sldMkLst>
          <pc:docMk/>
          <pc:sldMk cId="362077408" sldId="294"/>
        </pc:sldMkLst>
      </pc:sldChg>
      <pc:sldChg chg="modAnim">
        <pc:chgData name="Chris Fiebelkorn" userId="8264ad7cae1ebfb8" providerId="LiveId" clId="{0A923B6E-2E39-404F-A8F2-52CB708D73D3}" dt="2018-11-13T12:16:34.785" v="16"/>
        <pc:sldMkLst>
          <pc:docMk/>
          <pc:sldMk cId="256563632" sldId="295"/>
        </pc:sldMkLst>
      </pc:sldChg>
      <pc:sldChg chg="modSp modAnim">
        <pc:chgData name="Chris Fiebelkorn" userId="8264ad7cae1ebfb8" providerId="LiveId" clId="{0A923B6E-2E39-404F-A8F2-52CB708D73D3}" dt="2018-11-13T12:17:14.600" v="22" actId="20577"/>
        <pc:sldMkLst>
          <pc:docMk/>
          <pc:sldMk cId="3859995723" sldId="297"/>
        </pc:sldMkLst>
        <pc:spChg chg="mod">
          <ac:chgData name="Chris Fiebelkorn" userId="8264ad7cae1ebfb8" providerId="LiveId" clId="{0A923B6E-2E39-404F-A8F2-52CB708D73D3}" dt="2018-11-13T12:16:57.387" v="19" actId="20577"/>
          <ac:spMkLst>
            <pc:docMk/>
            <pc:sldMk cId="3859995723" sldId="297"/>
            <ac:spMk id="2" creationId="{D697CC80-4C0E-4F26-BBAC-AF6E05874D14}"/>
          </ac:spMkLst>
        </pc:spChg>
        <pc:spChg chg="mod">
          <ac:chgData name="Chris Fiebelkorn" userId="8264ad7cae1ebfb8" providerId="LiveId" clId="{0A923B6E-2E39-404F-A8F2-52CB708D73D3}" dt="2018-11-13T12:17:14.600" v="22" actId="20577"/>
          <ac:spMkLst>
            <pc:docMk/>
            <pc:sldMk cId="3859995723" sldId="297"/>
            <ac:spMk id="4" creationId="{9D37E513-296A-4D45-B4CD-64CACB3E3A62}"/>
          </ac:spMkLst>
        </pc:spChg>
      </pc:sldChg>
      <pc:sldChg chg="modAnim">
        <pc:chgData name="Chris Fiebelkorn" userId="8264ad7cae1ebfb8" providerId="LiveId" clId="{0A923B6E-2E39-404F-A8F2-52CB708D73D3}" dt="2018-11-13T12:17:43.179" v="25"/>
        <pc:sldMkLst>
          <pc:docMk/>
          <pc:sldMk cId="3070633473" sldId="300"/>
        </pc:sldMkLst>
      </pc:sldChg>
      <pc:sldChg chg="modAnim">
        <pc:chgData name="Chris Fiebelkorn" userId="8264ad7cae1ebfb8" providerId="LiveId" clId="{0A923B6E-2E39-404F-A8F2-52CB708D73D3}" dt="2018-11-13T12:17:54.890" v="26"/>
        <pc:sldMkLst>
          <pc:docMk/>
          <pc:sldMk cId="3195107340" sldId="301"/>
        </pc:sldMkLst>
      </pc:sldChg>
      <pc:sldChg chg="modAnim">
        <pc:chgData name="Chris Fiebelkorn" userId="8264ad7cae1ebfb8" providerId="LiveId" clId="{0A923B6E-2E39-404F-A8F2-52CB708D73D3}" dt="2018-11-13T12:18:01.879" v="27"/>
        <pc:sldMkLst>
          <pc:docMk/>
          <pc:sldMk cId="1953217945" sldId="302"/>
        </pc:sldMkLst>
      </pc:sldChg>
      <pc:sldChg chg="addSp modSp modAnim">
        <pc:chgData name="Chris Fiebelkorn" userId="8264ad7cae1ebfb8" providerId="LiveId" clId="{0A923B6E-2E39-404F-A8F2-52CB708D73D3}" dt="2018-11-13T12:19:27.589" v="38"/>
        <pc:sldMkLst>
          <pc:docMk/>
          <pc:sldMk cId="1900357081" sldId="303"/>
        </pc:sldMkLst>
        <pc:picChg chg="add mod">
          <ac:chgData name="Chris Fiebelkorn" userId="8264ad7cae1ebfb8" providerId="LiveId" clId="{0A923B6E-2E39-404F-A8F2-52CB708D73D3}" dt="2018-11-13T12:19:06.105" v="35" actId="1038"/>
          <ac:picMkLst>
            <pc:docMk/>
            <pc:sldMk cId="1900357081" sldId="303"/>
            <ac:picMk id="7" creationId="{C6644DE9-0640-4884-9704-6AD01A5D72C5}"/>
          </ac:picMkLst>
        </pc:picChg>
        <pc:picChg chg="mod">
          <ac:chgData name="Chris Fiebelkorn" userId="8264ad7cae1ebfb8" providerId="LiveId" clId="{0A923B6E-2E39-404F-A8F2-52CB708D73D3}" dt="2018-11-13T12:19:08.384" v="36" actId="1037"/>
          <ac:picMkLst>
            <pc:docMk/>
            <pc:sldMk cId="1900357081" sldId="303"/>
            <ac:picMk id="8" creationId="{4C41000B-467D-48BB-B27B-ACADCBE54EFE}"/>
          </ac:picMkLst>
        </pc:picChg>
      </pc:sldChg>
      <pc:sldChg chg="addSp delSp modSp modAnim">
        <pc:chgData name="Chris Fiebelkorn" userId="8264ad7cae1ebfb8" providerId="LiveId" clId="{0A923B6E-2E39-404F-A8F2-52CB708D73D3}" dt="2018-11-13T12:19:57.070" v="41"/>
        <pc:sldMkLst>
          <pc:docMk/>
          <pc:sldMk cId="50429370" sldId="304"/>
        </pc:sldMkLst>
        <pc:spChg chg="add del mod">
          <ac:chgData name="Chris Fiebelkorn" userId="8264ad7cae1ebfb8" providerId="LiveId" clId="{0A923B6E-2E39-404F-A8F2-52CB708D73D3}" dt="2018-11-13T12:19:46.219" v="40"/>
          <ac:spMkLst>
            <pc:docMk/>
            <pc:sldMk cId="50429370" sldId="304"/>
            <ac:spMk id="7" creationId="{3E9051DA-AC02-4642-AED7-630DA8A53C33}"/>
          </ac:spMkLst>
        </pc:spChg>
        <pc:picChg chg="del">
          <ac:chgData name="Chris Fiebelkorn" userId="8264ad7cae1ebfb8" providerId="LiveId" clId="{0A923B6E-2E39-404F-A8F2-52CB708D73D3}" dt="2018-11-13T12:19:44.145" v="39" actId="478"/>
          <ac:picMkLst>
            <pc:docMk/>
            <pc:sldMk cId="50429370" sldId="304"/>
            <ac:picMk id="8" creationId="{4C41000B-467D-48BB-B27B-ACADCBE54EFE}"/>
          </ac:picMkLst>
        </pc:picChg>
        <pc:picChg chg="add mod">
          <ac:chgData name="Chris Fiebelkorn" userId="8264ad7cae1ebfb8" providerId="LiveId" clId="{0A923B6E-2E39-404F-A8F2-52CB708D73D3}" dt="2018-11-13T12:19:46.219" v="40"/>
          <ac:picMkLst>
            <pc:docMk/>
            <pc:sldMk cId="50429370" sldId="304"/>
            <ac:picMk id="9" creationId="{54637D26-5CD4-4D4B-800A-BF86793BB215}"/>
          </ac:picMkLst>
        </pc:picChg>
      </pc:sldChg>
      <pc:sldChg chg="addSp delSp modSp modAnim">
        <pc:chgData name="Chris Fiebelkorn" userId="8264ad7cae1ebfb8" providerId="LiveId" clId="{0A923B6E-2E39-404F-A8F2-52CB708D73D3}" dt="2018-11-13T12:20:11.527" v="44"/>
        <pc:sldMkLst>
          <pc:docMk/>
          <pc:sldMk cId="501236720" sldId="305"/>
        </pc:sldMkLst>
        <pc:spChg chg="add del mod">
          <ac:chgData name="Chris Fiebelkorn" userId="8264ad7cae1ebfb8" providerId="LiveId" clId="{0A923B6E-2E39-404F-A8F2-52CB708D73D3}" dt="2018-11-13T12:20:11.527" v="44"/>
          <ac:spMkLst>
            <pc:docMk/>
            <pc:sldMk cId="501236720" sldId="305"/>
            <ac:spMk id="7" creationId="{407644D5-4D56-4949-B807-19A9341106C9}"/>
          </ac:spMkLst>
        </pc:spChg>
        <pc:picChg chg="del">
          <ac:chgData name="Chris Fiebelkorn" userId="8264ad7cae1ebfb8" providerId="LiveId" clId="{0A923B6E-2E39-404F-A8F2-52CB708D73D3}" dt="2018-11-13T12:20:09.464" v="43" actId="478"/>
          <ac:picMkLst>
            <pc:docMk/>
            <pc:sldMk cId="501236720" sldId="305"/>
            <ac:picMk id="8" creationId="{4C41000B-467D-48BB-B27B-ACADCBE54EFE}"/>
          </ac:picMkLst>
        </pc:picChg>
        <pc:picChg chg="add mod">
          <ac:chgData name="Chris Fiebelkorn" userId="8264ad7cae1ebfb8" providerId="LiveId" clId="{0A923B6E-2E39-404F-A8F2-52CB708D73D3}" dt="2018-11-13T12:20:11.527" v="44"/>
          <ac:picMkLst>
            <pc:docMk/>
            <pc:sldMk cId="501236720" sldId="305"/>
            <ac:picMk id="9" creationId="{B6F4543A-FBEF-4E86-B201-0D8C6398545B}"/>
          </ac:picMkLst>
        </pc:picChg>
      </pc:sldChg>
      <pc:sldChg chg="addSp delSp modSp">
        <pc:chgData name="Chris Fiebelkorn" userId="8264ad7cae1ebfb8" providerId="LiveId" clId="{0A923B6E-2E39-404F-A8F2-52CB708D73D3}" dt="2018-11-13T12:20:19.972" v="46"/>
        <pc:sldMkLst>
          <pc:docMk/>
          <pc:sldMk cId="1562958037" sldId="306"/>
        </pc:sldMkLst>
        <pc:spChg chg="add del mod">
          <ac:chgData name="Chris Fiebelkorn" userId="8264ad7cae1ebfb8" providerId="LiveId" clId="{0A923B6E-2E39-404F-A8F2-52CB708D73D3}" dt="2018-11-13T12:20:19.972" v="46"/>
          <ac:spMkLst>
            <pc:docMk/>
            <pc:sldMk cId="1562958037" sldId="306"/>
            <ac:spMk id="9" creationId="{2971F349-34F8-4B5D-A9B7-6AF7EFE4F5C2}"/>
          </ac:spMkLst>
        </pc:spChg>
        <pc:picChg chg="del">
          <ac:chgData name="Chris Fiebelkorn" userId="8264ad7cae1ebfb8" providerId="LiveId" clId="{0A923B6E-2E39-404F-A8F2-52CB708D73D3}" dt="2018-11-13T12:20:17.314" v="45" actId="478"/>
          <ac:picMkLst>
            <pc:docMk/>
            <pc:sldMk cId="1562958037" sldId="306"/>
            <ac:picMk id="8" creationId="{4C41000B-467D-48BB-B27B-ACADCBE54EFE}"/>
          </ac:picMkLst>
        </pc:picChg>
        <pc:picChg chg="add mod">
          <ac:chgData name="Chris Fiebelkorn" userId="8264ad7cae1ebfb8" providerId="LiveId" clId="{0A923B6E-2E39-404F-A8F2-52CB708D73D3}" dt="2018-11-13T12:20:19.972" v="46"/>
          <ac:picMkLst>
            <pc:docMk/>
            <pc:sldMk cId="1562958037" sldId="306"/>
            <ac:picMk id="10" creationId="{B4419C95-AE78-4741-AEE0-61E240AA3879}"/>
          </ac:picMkLst>
        </pc:picChg>
      </pc:sldChg>
      <pc:sldChg chg="addSp delSp modSp">
        <pc:chgData name="Chris Fiebelkorn" userId="8264ad7cae1ebfb8" providerId="LiveId" clId="{0A923B6E-2E39-404F-A8F2-52CB708D73D3}" dt="2018-11-13T12:20:25.372" v="48"/>
        <pc:sldMkLst>
          <pc:docMk/>
          <pc:sldMk cId="2236836796" sldId="307"/>
        </pc:sldMkLst>
        <pc:spChg chg="add del mod">
          <ac:chgData name="Chris Fiebelkorn" userId="8264ad7cae1ebfb8" providerId="LiveId" clId="{0A923B6E-2E39-404F-A8F2-52CB708D73D3}" dt="2018-11-13T12:20:25.372" v="48"/>
          <ac:spMkLst>
            <pc:docMk/>
            <pc:sldMk cId="2236836796" sldId="307"/>
            <ac:spMk id="7" creationId="{FF6F6340-EA7A-43D9-A247-2CA8E8871541}"/>
          </ac:spMkLst>
        </pc:spChg>
        <pc:picChg chg="del">
          <ac:chgData name="Chris Fiebelkorn" userId="8264ad7cae1ebfb8" providerId="LiveId" clId="{0A923B6E-2E39-404F-A8F2-52CB708D73D3}" dt="2018-11-13T12:20:23.224" v="47" actId="478"/>
          <ac:picMkLst>
            <pc:docMk/>
            <pc:sldMk cId="2236836796" sldId="307"/>
            <ac:picMk id="8" creationId="{4C41000B-467D-48BB-B27B-ACADCBE54EFE}"/>
          </ac:picMkLst>
        </pc:picChg>
        <pc:picChg chg="add mod">
          <ac:chgData name="Chris Fiebelkorn" userId="8264ad7cae1ebfb8" providerId="LiveId" clId="{0A923B6E-2E39-404F-A8F2-52CB708D73D3}" dt="2018-11-13T12:20:25.372" v="48"/>
          <ac:picMkLst>
            <pc:docMk/>
            <pc:sldMk cId="2236836796" sldId="307"/>
            <ac:picMk id="9" creationId="{0BC94C1E-FEDE-4C19-8785-CBE5F308B555}"/>
          </ac:picMkLst>
        </pc:picChg>
      </pc:sldChg>
      <pc:sldChg chg="modAnim">
        <pc:chgData name="Chris Fiebelkorn" userId="8264ad7cae1ebfb8" providerId="LiveId" clId="{0A923B6E-2E39-404F-A8F2-52CB708D73D3}" dt="2018-11-13T12:20:35.311" v="49"/>
        <pc:sldMkLst>
          <pc:docMk/>
          <pc:sldMk cId="4000111984" sldId="311"/>
        </pc:sldMkLst>
      </pc:sldChg>
      <pc:sldChg chg="addSp delSp modSp addAnim delAnim modAnim">
        <pc:chgData name="Chris Fiebelkorn" userId="8264ad7cae1ebfb8" providerId="LiveId" clId="{0A923B6E-2E39-404F-A8F2-52CB708D73D3}" dt="2018-11-13T12:21:17.099" v="60"/>
        <pc:sldMkLst>
          <pc:docMk/>
          <pc:sldMk cId="3743275937" sldId="313"/>
        </pc:sldMkLst>
        <pc:spChg chg="add del mod">
          <ac:chgData name="Chris Fiebelkorn" userId="8264ad7cae1ebfb8" providerId="LiveId" clId="{0A923B6E-2E39-404F-A8F2-52CB708D73D3}" dt="2018-11-13T12:20:56.892" v="54" actId="478"/>
          <ac:spMkLst>
            <pc:docMk/>
            <pc:sldMk cId="3743275937" sldId="313"/>
            <ac:spMk id="6" creationId="{D167590B-59A4-4871-A7FB-849F8C32FF38}"/>
          </ac:spMkLst>
        </pc:spChg>
        <pc:spChg chg="add del mod">
          <ac:chgData name="Chris Fiebelkorn" userId="8264ad7cae1ebfb8" providerId="LiveId" clId="{0A923B6E-2E39-404F-A8F2-52CB708D73D3}" dt="2018-11-13T12:21:06.424" v="57"/>
          <ac:spMkLst>
            <pc:docMk/>
            <pc:sldMk cId="3743275937" sldId="313"/>
            <ac:spMk id="10" creationId="{E0064E5F-2958-4AA7-8B81-CC3DE6122D39}"/>
          </ac:spMkLst>
        </pc:spChg>
        <pc:picChg chg="add del">
          <ac:chgData name="Chris Fiebelkorn" userId="8264ad7cae1ebfb8" providerId="LiveId" clId="{0A923B6E-2E39-404F-A8F2-52CB708D73D3}" dt="2018-11-13T12:21:04.605" v="56" actId="478"/>
          <ac:picMkLst>
            <pc:docMk/>
            <pc:sldMk cId="3743275937" sldId="313"/>
            <ac:picMk id="7" creationId="{70DFD150-3F95-40D8-B0D1-E5DD6A2AA73B}"/>
          </ac:picMkLst>
        </pc:picChg>
        <pc:picChg chg="add del mod">
          <ac:chgData name="Chris Fiebelkorn" userId="8264ad7cae1ebfb8" providerId="LiveId" clId="{0A923B6E-2E39-404F-A8F2-52CB708D73D3}" dt="2018-11-13T12:20:55.997" v="53"/>
          <ac:picMkLst>
            <pc:docMk/>
            <pc:sldMk cId="3743275937" sldId="313"/>
            <ac:picMk id="8" creationId="{F5CB9B11-E304-46CE-9B8F-70C38B4DD387}"/>
          </ac:picMkLst>
        </pc:picChg>
        <pc:picChg chg="add mod">
          <ac:chgData name="Chris Fiebelkorn" userId="8264ad7cae1ebfb8" providerId="LiveId" clId="{0A923B6E-2E39-404F-A8F2-52CB708D73D3}" dt="2018-11-13T12:21:13.849" v="59" actId="1076"/>
          <ac:picMkLst>
            <pc:docMk/>
            <pc:sldMk cId="3743275937" sldId="313"/>
            <ac:picMk id="11" creationId="{BC418377-C1D9-425E-8445-06E4822F8FDC}"/>
          </ac:picMkLst>
        </pc:picChg>
      </pc:sldChg>
      <pc:sldChg chg="delSp modSp delAnim">
        <pc:chgData name="Chris Fiebelkorn" userId="8264ad7cae1ebfb8" providerId="LiveId" clId="{0A923B6E-2E39-404F-A8F2-52CB708D73D3}" dt="2018-11-13T12:24:16.924" v="98" actId="1038"/>
        <pc:sldMkLst>
          <pc:docMk/>
          <pc:sldMk cId="3012526303" sldId="315"/>
        </pc:sldMkLst>
        <pc:picChg chg="mod">
          <ac:chgData name="Chris Fiebelkorn" userId="8264ad7cae1ebfb8" providerId="LiveId" clId="{0A923B6E-2E39-404F-A8F2-52CB708D73D3}" dt="2018-11-13T12:24:16.924" v="98" actId="1038"/>
          <ac:picMkLst>
            <pc:docMk/>
            <pc:sldMk cId="3012526303" sldId="315"/>
            <ac:picMk id="6" creationId="{02BA1DBA-DBC5-47CC-A840-76BE411CC4A3}"/>
          </ac:picMkLst>
        </pc:picChg>
        <pc:picChg chg="del">
          <ac:chgData name="Chris Fiebelkorn" userId="8264ad7cae1ebfb8" providerId="LiveId" clId="{0A923B6E-2E39-404F-A8F2-52CB708D73D3}" dt="2018-11-13T12:22:04.881" v="71" actId="478"/>
          <ac:picMkLst>
            <pc:docMk/>
            <pc:sldMk cId="3012526303" sldId="315"/>
            <ac:picMk id="8" creationId="{2E36A635-5707-4BFF-A5A6-0733A82AAA3C}"/>
          </ac:picMkLst>
        </pc:picChg>
      </pc:sldChg>
      <pc:sldChg chg="modSp">
        <pc:chgData name="Chris Fiebelkorn" userId="8264ad7cae1ebfb8" providerId="LiveId" clId="{0A923B6E-2E39-404F-A8F2-52CB708D73D3}" dt="2018-11-13T12:25:27.432" v="107" actId="1036"/>
        <pc:sldMkLst>
          <pc:docMk/>
          <pc:sldMk cId="2016582882" sldId="317"/>
        </pc:sldMkLst>
        <pc:picChg chg="mod">
          <ac:chgData name="Chris Fiebelkorn" userId="8264ad7cae1ebfb8" providerId="LiveId" clId="{0A923B6E-2E39-404F-A8F2-52CB708D73D3}" dt="2018-11-13T12:25:27.432" v="107" actId="1036"/>
          <ac:picMkLst>
            <pc:docMk/>
            <pc:sldMk cId="2016582882" sldId="317"/>
            <ac:picMk id="7" creationId="{61FAD3AF-967F-4C3F-B7CA-DFB198629DE8}"/>
          </ac:picMkLst>
        </pc:picChg>
      </pc:sldChg>
      <pc:sldChg chg="modAnim">
        <pc:chgData name="Chris Fiebelkorn" userId="8264ad7cae1ebfb8" providerId="LiveId" clId="{0A923B6E-2E39-404F-A8F2-52CB708D73D3}" dt="2018-11-13T12:26:09.728" v="116"/>
        <pc:sldMkLst>
          <pc:docMk/>
          <pc:sldMk cId="4004775819" sldId="329"/>
        </pc:sldMkLst>
      </pc:sldChg>
      <pc:sldChg chg="modAnim">
        <pc:chgData name="Chris Fiebelkorn" userId="8264ad7cae1ebfb8" providerId="LiveId" clId="{0A923B6E-2E39-404F-A8F2-52CB708D73D3}" dt="2018-11-13T12:25:57.163" v="112"/>
        <pc:sldMkLst>
          <pc:docMk/>
          <pc:sldMk cId="4068129697" sldId="330"/>
        </pc:sldMkLst>
      </pc:sldChg>
      <pc:sldChg chg="modAnim">
        <pc:chgData name="Chris Fiebelkorn" userId="8264ad7cae1ebfb8" providerId="LiveId" clId="{0A923B6E-2E39-404F-A8F2-52CB708D73D3}" dt="2018-11-13T12:26:06.569" v="114"/>
        <pc:sldMkLst>
          <pc:docMk/>
          <pc:sldMk cId="1172828729" sldId="333"/>
        </pc:sldMkLst>
      </pc:sldChg>
      <pc:sldChg chg="modSp modAnim">
        <pc:chgData name="Chris Fiebelkorn" userId="8264ad7cae1ebfb8" providerId="LiveId" clId="{0A923B6E-2E39-404F-A8F2-52CB708D73D3}" dt="2018-11-13T12:26:26.754" v="124"/>
        <pc:sldMkLst>
          <pc:docMk/>
          <pc:sldMk cId="2347990391" sldId="334"/>
        </pc:sldMkLst>
        <pc:spChg chg="mod">
          <ac:chgData name="Chris Fiebelkorn" userId="8264ad7cae1ebfb8" providerId="LiveId" clId="{0A923B6E-2E39-404F-A8F2-52CB708D73D3}" dt="2018-11-13T12:26:19.730" v="122" actId="20577"/>
          <ac:spMkLst>
            <pc:docMk/>
            <pc:sldMk cId="2347990391" sldId="334"/>
            <ac:spMk id="4" creationId="{9AD3AF26-24F5-434C-9614-3648FD26DDB1}"/>
          </ac:spMkLst>
        </pc:spChg>
        <pc:spChg chg="mod">
          <ac:chgData name="Chris Fiebelkorn" userId="8264ad7cae1ebfb8" providerId="LiveId" clId="{0A923B6E-2E39-404F-A8F2-52CB708D73D3}" dt="2018-11-13T12:26:24.334" v="123" actId="14100"/>
          <ac:spMkLst>
            <pc:docMk/>
            <pc:sldMk cId="2347990391" sldId="334"/>
            <ac:spMk id="5" creationId="{5F139B29-DEEF-44B4-A328-84EF8173372E}"/>
          </ac:spMkLst>
        </pc:spChg>
      </pc:sldChg>
      <pc:sldChg chg="modAnim">
        <pc:chgData name="Chris Fiebelkorn" userId="8264ad7cae1ebfb8" providerId="LiveId" clId="{0A923B6E-2E39-404F-A8F2-52CB708D73D3}" dt="2018-11-13T12:26:04.204" v="113"/>
        <pc:sldMkLst>
          <pc:docMk/>
          <pc:sldMk cId="919840697" sldId="335"/>
        </pc:sldMkLst>
      </pc:sldChg>
      <pc:sldChg chg="modAnim">
        <pc:chgData name="Chris Fiebelkorn" userId="8264ad7cae1ebfb8" providerId="LiveId" clId="{0A923B6E-2E39-404F-A8F2-52CB708D73D3}" dt="2018-11-13T12:26:33.310" v="125"/>
        <pc:sldMkLst>
          <pc:docMk/>
          <pc:sldMk cId="1494548771" sldId="338"/>
        </pc:sldMkLst>
      </pc:sldChg>
      <pc:sldChg chg="modAnim">
        <pc:chgData name="Chris Fiebelkorn" userId="8264ad7cae1ebfb8" providerId="LiveId" clId="{0A923B6E-2E39-404F-A8F2-52CB708D73D3}" dt="2018-11-13T12:26:34.440" v="126"/>
        <pc:sldMkLst>
          <pc:docMk/>
          <pc:sldMk cId="2081096036" sldId="339"/>
        </pc:sldMkLst>
      </pc:sldChg>
      <pc:sldChg chg="modAnim">
        <pc:chgData name="Chris Fiebelkorn" userId="8264ad7cae1ebfb8" providerId="LiveId" clId="{0A923B6E-2E39-404F-A8F2-52CB708D73D3}" dt="2018-11-13T12:14:46.875" v="1"/>
        <pc:sldMkLst>
          <pc:docMk/>
          <pc:sldMk cId="2866981419" sldId="342"/>
        </pc:sldMkLst>
      </pc:sldChg>
      <pc:sldChg chg="modAnim">
        <pc:chgData name="Chris Fiebelkorn" userId="8264ad7cae1ebfb8" providerId="LiveId" clId="{0A923B6E-2E39-404F-A8F2-52CB708D73D3}" dt="2018-11-13T12:15:12.167" v="5"/>
        <pc:sldMkLst>
          <pc:docMk/>
          <pc:sldMk cId="1035652762" sldId="344"/>
        </pc:sldMkLst>
      </pc:sldChg>
      <pc:sldChg chg="modSp">
        <pc:chgData name="Chris Fiebelkorn" userId="8264ad7cae1ebfb8" providerId="LiveId" clId="{0A923B6E-2E39-404F-A8F2-52CB708D73D3}" dt="2018-11-13T12:27:25.881" v="150" actId="20577"/>
        <pc:sldMkLst>
          <pc:docMk/>
          <pc:sldMk cId="2669581739" sldId="347"/>
        </pc:sldMkLst>
        <pc:spChg chg="mod">
          <ac:chgData name="Chris Fiebelkorn" userId="8264ad7cae1ebfb8" providerId="LiveId" clId="{0A923B6E-2E39-404F-A8F2-52CB708D73D3}" dt="2018-11-13T12:27:25.881" v="150" actId="20577"/>
          <ac:spMkLst>
            <pc:docMk/>
            <pc:sldMk cId="2669581739" sldId="347"/>
            <ac:spMk id="2230" creationId="{00000000-0000-0000-0000-000000000000}"/>
          </ac:spMkLst>
        </pc:spChg>
      </pc:sldChg>
      <pc:sldChg chg="addSp delSp modSp">
        <pc:chgData name="Chris Fiebelkorn" userId="8264ad7cae1ebfb8" providerId="LiveId" clId="{0A923B6E-2E39-404F-A8F2-52CB708D73D3}" dt="2018-11-13T12:21:58.427" v="70" actId="1035"/>
        <pc:sldMkLst>
          <pc:docMk/>
          <pc:sldMk cId="1995794822" sldId="363"/>
        </pc:sldMkLst>
        <pc:picChg chg="add mod">
          <ac:chgData name="Chris Fiebelkorn" userId="8264ad7cae1ebfb8" providerId="LiveId" clId="{0A923B6E-2E39-404F-A8F2-52CB708D73D3}" dt="2018-11-13T12:21:58.427" v="70" actId="1035"/>
          <ac:picMkLst>
            <pc:docMk/>
            <pc:sldMk cId="1995794822" sldId="363"/>
            <ac:picMk id="5" creationId="{7F35A1C4-2FBF-4E04-BA1D-F6181DE51AE8}"/>
          </ac:picMkLst>
        </pc:picChg>
        <pc:picChg chg="del">
          <ac:chgData name="Chris Fiebelkorn" userId="8264ad7cae1ebfb8" providerId="LiveId" clId="{0A923B6E-2E39-404F-A8F2-52CB708D73D3}" dt="2018-11-13T12:21:40.217" v="65" actId="478"/>
          <ac:picMkLst>
            <pc:docMk/>
            <pc:sldMk cId="1995794822" sldId="363"/>
            <ac:picMk id="6" creationId="{02BA1DBA-DBC5-47CC-A840-76BE411CC4A3}"/>
          </ac:picMkLst>
        </pc:picChg>
        <pc:picChg chg="del">
          <ac:chgData name="Chris Fiebelkorn" userId="8264ad7cae1ebfb8" providerId="LiveId" clId="{0A923B6E-2E39-404F-A8F2-52CB708D73D3}" dt="2018-11-13T12:21:41.765" v="67" actId="478"/>
          <ac:picMkLst>
            <pc:docMk/>
            <pc:sldMk cId="1995794822" sldId="363"/>
            <ac:picMk id="8" creationId="{2E36A635-5707-4BFF-A5A6-0733A82AAA3C}"/>
          </ac:picMkLst>
        </pc:picChg>
        <pc:picChg chg="del">
          <ac:chgData name="Chris Fiebelkorn" userId="8264ad7cae1ebfb8" providerId="LiveId" clId="{0A923B6E-2E39-404F-A8F2-52CB708D73D3}" dt="2018-11-13T12:21:40.873" v="66" actId="478"/>
          <ac:picMkLst>
            <pc:docMk/>
            <pc:sldMk cId="1995794822" sldId="363"/>
            <ac:picMk id="10" creationId="{09476EFA-3A78-4CA6-8A6B-83CC22240421}"/>
          </ac:picMkLst>
        </pc:picChg>
      </pc:sldChg>
      <pc:sldChg chg="addSp delSp modSp">
        <pc:chgData name="Chris Fiebelkorn" userId="8264ad7cae1ebfb8" providerId="LiveId" clId="{0A923B6E-2E39-404F-A8F2-52CB708D73D3}" dt="2018-11-13T12:24:53.412" v="101" actId="1038"/>
        <pc:sldMkLst>
          <pc:docMk/>
          <pc:sldMk cId="1380654029" sldId="364"/>
        </pc:sldMkLst>
        <pc:picChg chg="add mod">
          <ac:chgData name="Chris Fiebelkorn" userId="8264ad7cae1ebfb8" providerId="LiveId" clId="{0A923B6E-2E39-404F-A8F2-52CB708D73D3}" dt="2018-11-13T12:24:53.412" v="101" actId="1038"/>
          <ac:picMkLst>
            <pc:docMk/>
            <pc:sldMk cId="1380654029" sldId="364"/>
            <ac:picMk id="5" creationId="{652FF1AF-ABF8-43CC-8C83-FE080B998A5C}"/>
          </ac:picMkLst>
        </pc:picChg>
        <pc:picChg chg="del mod">
          <ac:chgData name="Chris Fiebelkorn" userId="8264ad7cae1ebfb8" providerId="LiveId" clId="{0A923B6E-2E39-404F-A8F2-52CB708D73D3}" dt="2018-11-13T12:23:02.229" v="83" actId="478"/>
          <ac:picMkLst>
            <pc:docMk/>
            <pc:sldMk cId="1380654029" sldId="364"/>
            <ac:picMk id="6" creationId="{02BA1DBA-DBC5-47CC-A840-76BE411CC4A3}"/>
          </ac:picMkLst>
        </pc:picChg>
        <pc:picChg chg="del">
          <ac:chgData name="Chris Fiebelkorn" userId="8264ad7cae1ebfb8" providerId="LiveId" clId="{0A923B6E-2E39-404F-A8F2-52CB708D73D3}" dt="2018-11-13T12:22:07.323" v="72" actId="478"/>
          <ac:picMkLst>
            <pc:docMk/>
            <pc:sldMk cId="1380654029" sldId="364"/>
            <ac:picMk id="8" creationId="{2E36A635-5707-4BFF-A5A6-0733A82AAA3C}"/>
          </ac:picMkLst>
        </pc:picChg>
      </pc:sldChg>
      <pc:sldChg chg="modAnim">
        <pc:chgData name="Chris Fiebelkorn" userId="8264ad7cae1ebfb8" providerId="LiveId" clId="{0A923B6E-2E39-404F-A8F2-52CB708D73D3}" dt="2018-11-13T12:25:01.551" v="102"/>
        <pc:sldMkLst>
          <pc:docMk/>
          <pc:sldMk cId="3803541746" sldId="365"/>
        </pc:sldMkLst>
      </pc:sldChg>
      <pc:sldChg chg="modSp modAnim">
        <pc:chgData name="Chris Fiebelkorn" userId="8264ad7cae1ebfb8" providerId="LiveId" clId="{0A923B6E-2E39-404F-A8F2-52CB708D73D3}" dt="2018-11-13T12:25:38.194" v="109" actId="1036"/>
        <pc:sldMkLst>
          <pc:docMk/>
          <pc:sldMk cId="1570227774" sldId="366"/>
        </pc:sldMkLst>
        <pc:picChg chg="mod">
          <ac:chgData name="Chris Fiebelkorn" userId="8264ad7cae1ebfb8" providerId="LiveId" clId="{0A923B6E-2E39-404F-A8F2-52CB708D73D3}" dt="2018-11-13T12:25:38.194" v="109" actId="1036"/>
          <ac:picMkLst>
            <pc:docMk/>
            <pc:sldMk cId="1570227774" sldId="366"/>
            <ac:picMk id="7" creationId="{61FAD3AF-967F-4C3F-B7CA-DFB198629DE8}"/>
          </ac:picMkLst>
        </pc:picChg>
      </pc:sldChg>
      <pc:sldChg chg="modAnim">
        <pc:chgData name="Chris Fiebelkorn" userId="8264ad7cae1ebfb8" providerId="LiveId" clId="{0A923B6E-2E39-404F-A8F2-52CB708D73D3}" dt="2018-11-13T12:26:07.848" v="115"/>
        <pc:sldMkLst>
          <pc:docMk/>
          <pc:sldMk cId="1601797730" sldId="369"/>
        </pc:sldMkLst>
      </pc:sldChg>
      <pc:sldChg chg="modAnim">
        <pc:chgData name="Chris Fiebelkorn" userId="8264ad7cae1ebfb8" providerId="LiveId" clId="{0A923B6E-2E39-404F-A8F2-52CB708D73D3}" dt="2018-11-13T12:26:11.478" v="117"/>
        <pc:sldMkLst>
          <pc:docMk/>
          <pc:sldMk cId="544871435" sldId="370"/>
        </pc:sldMkLst>
      </pc:sldChg>
      <pc:sldChg chg="modSp">
        <pc:chgData name="Chris Fiebelkorn" userId="8264ad7cae1ebfb8" providerId="LiveId" clId="{0A923B6E-2E39-404F-A8F2-52CB708D73D3}" dt="2018-11-13T12:28:37.512" v="157" actId="207"/>
        <pc:sldMkLst>
          <pc:docMk/>
          <pc:sldMk cId="1386615580" sldId="371"/>
        </pc:sldMkLst>
        <pc:spChg chg="mod">
          <ac:chgData name="Chris Fiebelkorn" userId="8264ad7cae1ebfb8" providerId="LiveId" clId="{0A923B6E-2E39-404F-A8F2-52CB708D73D3}" dt="2018-11-13T12:28:37.512" v="157" actId="207"/>
          <ac:spMkLst>
            <pc:docMk/>
            <pc:sldMk cId="1386615580" sldId="371"/>
            <ac:spMk id="2180" creationId="{00000000-0000-0000-0000-000000000000}"/>
          </ac:spMkLst>
        </pc:spChg>
      </pc:sldChg>
      <pc:sldChg chg="modSp">
        <pc:chgData name="Chris Fiebelkorn" userId="8264ad7cae1ebfb8" providerId="LiveId" clId="{0A923B6E-2E39-404F-A8F2-52CB708D73D3}" dt="2018-11-13T12:29:23.377" v="169"/>
        <pc:sldMkLst>
          <pc:docMk/>
          <pc:sldMk cId="1475067737" sldId="374"/>
        </pc:sldMkLst>
        <pc:spChg chg="mod">
          <ac:chgData name="Chris Fiebelkorn" userId="8264ad7cae1ebfb8" providerId="LiveId" clId="{0A923B6E-2E39-404F-A8F2-52CB708D73D3}" dt="2018-11-13T12:29:23.377" v="169"/>
          <ac:spMkLst>
            <pc:docMk/>
            <pc:sldMk cId="1475067737" sldId="374"/>
            <ac:spMk id="2204" creationId="{00000000-0000-0000-0000-000000000000}"/>
          </ac:spMkLst>
        </pc:spChg>
      </pc:sldChg>
      <pc:sldChg chg="modSp">
        <pc:chgData name="Chris Fiebelkorn" userId="8264ad7cae1ebfb8" providerId="LiveId" clId="{0A923B6E-2E39-404F-A8F2-52CB708D73D3}" dt="2018-11-13T12:29:31.848" v="171" actId="207"/>
        <pc:sldMkLst>
          <pc:docMk/>
          <pc:sldMk cId="384736187" sldId="375"/>
        </pc:sldMkLst>
        <pc:spChg chg="mod">
          <ac:chgData name="Chris Fiebelkorn" userId="8264ad7cae1ebfb8" providerId="LiveId" clId="{0A923B6E-2E39-404F-A8F2-52CB708D73D3}" dt="2018-11-13T12:29:31.848" v="171" actId="207"/>
          <ac:spMkLst>
            <pc:docMk/>
            <pc:sldMk cId="384736187" sldId="375"/>
            <ac:spMk id="2212" creationId="{00000000-0000-0000-0000-000000000000}"/>
          </ac:spMkLst>
        </pc:spChg>
      </pc:sldChg>
      <pc:sldChg chg="modSp">
        <pc:chgData name="Chris Fiebelkorn" userId="8264ad7cae1ebfb8" providerId="LiveId" clId="{0A923B6E-2E39-404F-A8F2-52CB708D73D3}" dt="2018-11-13T12:27:17.725" v="147" actId="14100"/>
        <pc:sldMkLst>
          <pc:docMk/>
          <pc:sldMk cId="2666617486" sldId="378"/>
        </pc:sldMkLst>
        <pc:spChg chg="mod">
          <ac:chgData name="Chris Fiebelkorn" userId="8264ad7cae1ebfb8" providerId="LiveId" clId="{0A923B6E-2E39-404F-A8F2-52CB708D73D3}" dt="2018-11-13T12:27:17.725" v="147" actId="14100"/>
          <ac:spMkLst>
            <pc:docMk/>
            <pc:sldMk cId="2666617486" sldId="378"/>
            <ac:spMk id="2258" creationId="{00000000-0000-0000-0000-000000000000}"/>
          </ac:spMkLst>
        </pc:spChg>
      </pc:sldChg>
      <pc:sldChg chg="modSp">
        <pc:chgData name="Chris Fiebelkorn" userId="8264ad7cae1ebfb8" providerId="LiveId" clId="{0A923B6E-2E39-404F-A8F2-52CB708D73D3}" dt="2018-11-13T12:28:10.314" v="151" actId="207"/>
        <pc:sldMkLst>
          <pc:docMk/>
          <pc:sldMk cId="2172468707" sldId="379"/>
        </pc:sldMkLst>
        <pc:spChg chg="mod">
          <ac:chgData name="Chris Fiebelkorn" userId="8264ad7cae1ebfb8" providerId="LiveId" clId="{0A923B6E-2E39-404F-A8F2-52CB708D73D3}" dt="2018-11-13T12:28:10.314" v="151" actId="207"/>
          <ac:spMkLst>
            <pc:docMk/>
            <pc:sldMk cId="2172468707" sldId="379"/>
            <ac:spMk id="2154" creationId="{00000000-0000-0000-0000-000000000000}"/>
          </ac:spMkLst>
        </pc:spChg>
      </pc:sldChg>
      <pc:sldChg chg="modSp">
        <pc:chgData name="Chris Fiebelkorn" userId="8264ad7cae1ebfb8" providerId="LiveId" clId="{0A923B6E-2E39-404F-A8F2-52CB708D73D3}" dt="2018-11-13T12:28:19.293" v="152" actId="207"/>
        <pc:sldMkLst>
          <pc:docMk/>
          <pc:sldMk cId="3472032327" sldId="380"/>
        </pc:sldMkLst>
        <pc:spChg chg="mod">
          <ac:chgData name="Chris Fiebelkorn" userId="8264ad7cae1ebfb8" providerId="LiveId" clId="{0A923B6E-2E39-404F-A8F2-52CB708D73D3}" dt="2018-11-13T12:28:19.293" v="152" actId="207"/>
          <ac:spMkLst>
            <pc:docMk/>
            <pc:sldMk cId="3472032327" sldId="380"/>
            <ac:spMk id="2163" creationId="{00000000-0000-0000-0000-000000000000}"/>
          </ac:spMkLst>
        </pc:spChg>
      </pc:sldChg>
      <pc:sldChg chg="modSp">
        <pc:chgData name="Chris Fiebelkorn" userId="8264ad7cae1ebfb8" providerId="LiveId" clId="{0A923B6E-2E39-404F-A8F2-52CB708D73D3}" dt="2018-11-13T12:28:27.183" v="154" actId="207"/>
        <pc:sldMkLst>
          <pc:docMk/>
          <pc:sldMk cId="647947238" sldId="382"/>
        </pc:sldMkLst>
        <pc:spChg chg="mod">
          <ac:chgData name="Chris Fiebelkorn" userId="8264ad7cae1ebfb8" providerId="LiveId" clId="{0A923B6E-2E39-404F-A8F2-52CB708D73D3}" dt="2018-11-13T12:28:27.183" v="154" actId="207"/>
          <ac:spMkLst>
            <pc:docMk/>
            <pc:sldMk cId="647947238" sldId="382"/>
            <ac:spMk id="2163" creationId="{00000000-0000-0000-0000-000000000000}"/>
          </ac:spMkLst>
        </pc:spChg>
      </pc:sldChg>
      <pc:sldChg chg="modSp">
        <pc:chgData name="Chris Fiebelkorn" userId="8264ad7cae1ebfb8" providerId="LiveId" clId="{0A923B6E-2E39-404F-A8F2-52CB708D73D3}" dt="2018-11-13T12:28:46.454" v="159" actId="207"/>
        <pc:sldMkLst>
          <pc:docMk/>
          <pc:sldMk cId="405308557" sldId="383"/>
        </pc:sldMkLst>
        <pc:spChg chg="mod">
          <ac:chgData name="Chris Fiebelkorn" userId="8264ad7cae1ebfb8" providerId="LiveId" clId="{0A923B6E-2E39-404F-A8F2-52CB708D73D3}" dt="2018-11-13T12:28:46.454" v="159" actId="207"/>
          <ac:spMkLst>
            <pc:docMk/>
            <pc:sldMk cId="405308557" sldId="383"/>
            <ac:spMk id="2180" creationId="{00000000-0000-0000-0000-000000000000}"/>
          </ac:spMkLst>
        </pc:spChg>
      </pc:sldChg>
      <pc:sldChg chg="modSp">
        <pc:chgData name="Chris Fiebelkorn" userId="8264ad7cae1ebfb8" providerId="LiveId" clId="{0A923B6E-2E39-404F-A8F2-52CB708D73D3}" dt="2018-11-13T12:28:56.941" v="162" actId="207"/>
        <pc:sldMkLst>
          <pc:docMk/>
          <pc:sldMk cId="1481090786" sldId="384"/>
        </pc:sldMkLst>
        <pc:spChg chg="mod">
          <ac:chgData name="Chris Fiebelkorn" userId="8264ad7cae1ebfb8" providerId="LiveId" clId="{0A923B6E-2E39-404F-A8F2-52CB708D73D3}" dt="2018-11-13T12:28:56.941" v="162" actId="207"/>
          <ac:spMkLst>
            <pc:docMk/>
            <pc:sldMk cId="1481090786" sldId="384"/>
            <ac:spMk id="2180" creationId="{00000000-0000-0000-0000-000000000000}"/>
          </ac:spMkLst>
        </pc:spChg>
      </pc:sldChg>
    </pc:docChg>
  </pc:docChgLst>
  <pc:docChgLst>
    <pc:chgData name="Monica Pope" userId="f452de3445d0aa3f" providerId="Windows Live" clId="Web-{0C71BD75-4D7B-4D83-B768-ECF047CDFDFD}"/>
    <pc:docChg chg="modSld">
      <pc:chgData name="Monica Pope" userId="f452de3445d0aa3f" providerId="Windows Live" clId="Web-{0C71BD75-4D7B-4D83-B768-ECF047CDFDFD}" dt="2018-11-18T05:09:17.805" v="399" actId="20577"/>
      <pc:docMkLst>
        <pc:docMk/>
      </pc:docMkLst>
      <pc:sldChg chg="modSp">
        <pc:chgData name="Monica Pope" userId="f452de3445d0aa3f" providerId="Windows Live" clId="Web-{0C71BD75-4D7B-4D83-B768-ECF047CDFDFD}" dt="2018-11-18T04:55:23.461" v="45" actId="20577"/>
        <pc:sldMkLst>
          <pc:docMk/>
          <pc:sldMk cId="4000111984" sldId="311"/>
        </pc:sldMkLst>
        <pc:spChg chg="mod">
          <ac:chgData name="Monica Pope" userId="f452de3445d0aa3f" providerId="Windows Live" clId="Web-{0C71BD75-4D7B-4D83-B768-ECF047CDFDFD}" dt="2018-11-18T04:55:23.461" v="45" actId="20577"/>
          <ac:spMkLst>
            <pc:docMk/>
            <pc:sldMk cId="4000111984" sldId="311"/>
            <ac:spMk id="4" creationId="{EDE8B5EB-A319-4EA0-817C-EC0DFECBAC94}"/>
          </ac:spMkLst>
        </pc:spChg>
      </pc:sldChg>
      <pc:sldChg chg="modSp">
        <pc:chgData name="Monica Pope" userId="f452de3445d0aa3f" providerId="Windows Live" clId="Web-{0C71BD75-4D7B-4D83-B768-ECF047CDFDFD}" dt="2018-11-18T05:04:28.810" v="241" actId="20577"/>
        <pc:sldMkLst>
          <pc:docMk/>
          <pc:sldMk cId="3743275937" sldId="313"/>
        </pc:sldMkLst>
        <pc:spChg chg="mod">
          <ac:chgData name="Monica Pope" userId="f452de3445d0aa3f" providerId="Windows Live" clId="Web-{0C71BD75-4D7B-4D83-B768-ECF047CDFDFD}" dt="2018-11-18T05:04:28.810" v="241" actId="20577"/>
          <ac:spMkLst>
            <pc:docMk/>
            <pc:sldMk cId="3743275937" sldId="313"/>
            <ac:spMk id="2" creationId="{87DB9A15-CB46-4822-A6EA-9A87DD78A0AF}"/>
          </ac:spMkLst>
        </pc:spChg>
        <pc:picChg chg="mod">
          <ac:chgData name="Monica Pope" userId="f452de3445d0aa3f" providerId="Windows Live" clId="Web-{0C71BD75-4D7B-4D83-B768-ECF047CDFDFD}" dt="2018-11-18T05:03:50.559" v="221" actId="1076"/>
          <ac:picMkLst>
            <pc:docMk/>
            <pc:sldMk cId="3743275937" sldId="313"/>
            <ac:picMk id="11" creationId="{BC418377-C1D9-425E-8445-06E4822F8FDC}"/>
          </ac:picMkLst>
        </pc:picChg>
      </pc:sldChg>
      <pc:sldChg chg="modSp">
        <pc:chgData name="Monica Pope" userId="f452de3445d0aa3f" providerId="Windows Live" clId="Web-{0C71BD75-4D7B-4D83-B768-ECF047CDFDFD}" dt="2018-11-18T05:05:38.812" v="264" actId="20577"/>
        <pc:sldMkLst>
          <pc:docMk/>
          <pc:sldMk cId="3012526303" sldId="315"/>
        </pc:sldMkLst>
        <pc:spChg chg="mod">
          <ac:chgData name="Monica Pope" userId="f452de3445d0aa3f" providerId="Windows Live" clId="Web-{0C71BD75-4D7B-4D83-B768-ECF047CDFDFD}" dt="2018-11-18T05:05:38.812" v="264" actId="20577"/>
          <ac:spMkLst>
            <pc:docMk/>
            <pc:sldMk cId="3012526303" sldId="315"/>
            <ac:spMk id="4" creationId="{A2233B4B-A49B-456D-ACD5-1870FC562542}"/>
          </ac:spMkLst>
        </pc:spChg>
      </pc:sldChg>
      <pc:sldChg chg="modSp">
        <pc:chgData name="Monica Pope" userId="f452de3445d0aa3f" providerId="Windows Live" clId="Web-{0C71BD75-4D7B-4D83-B768-ECF047CDFDFD}" dt="2018-11-18T05:06:42.550" v="296" actId="1076"/>
        <pc:sldMkLst>
          <pc:docMk/>
          <pc:sldMk cId="3155335902" sldId="316"/>
        </pc:sldMkLst>
        <pc:spChg chg="mod">
          <ac:chgData name="Monica Pope" userId="f452de3445d0aa3f" providerId="Windows Live" clId="Web-{0C71BD75-4D7B-4D83-B768-ECF047CDFDFD}" dt="2018-11-18T05:06:42.550" v="296" actId="1076"/>
          <ac:spMkLst>
            <pc:docMk/>
            <pc:sldMk cId="3155335902" sldId="316"/>
            <ac:spMk id="4" creationId="{A2233B4B-A49B-456D-ACD5-1870FC562542}"/>
          </ac:spMkLst>
        </pc:spChg>
        <pc:picChg chg="mod">
          <ac:chgData name="Monica Pope" userId="f452de3445d0aa3f" providerId="Windows Live" clId="Web-{0C71BD75-4D7B-4D83-B768-ECF047CDFDFD}" dt="2018-11-18T05:06:38.878" v="295" actId="1076"/>
          <ac:picMkLst>
            <pc:docMk/>
            <pc:sldMk cId="3155335902" sldId="316"/>
            <ac:picMk id="7" creationId="{61FAD3AF-967F-4C3F-B7CA-DFB198629DE8}"/>
          </ac:picMkLst>
        </pc:picChg>
      </pc:sldChg>
      <pc:sldChg chg="modSp">
        <pc:chgData name="Monica Pope" userId="f452de3445d0aa3f" providerId="Windows Live" clId="Web-{0C71BD75-4D7B-4D83-B768-ECF047CDFDFD}" dt="2018-11-18T05:07:46.661" v="301" actId="1076"/>
        <pc:sldMkLst>
          <pc:docMk/>
          <pc:sldMk cId="2016582882" sldId="317"/>
        </pc:sldMkLst>
        <pc:spChg chg="mod">
          <ac:chgData name="Monica Pope" userId="f452de3445d0aa3f" providerId="Windows Live" clId="Web-{0C71BD75-4D7B-4D83-B768-ECF047CDFDFD}" dt="2018-11-18T05:07:42.677" v="300" actId="1076"/>
          <ac:spMkLst>
            <pc:docMk/>
            <pc:sldMk cId="2016582882" sldId="317"/>
            <ac:spMk id="4" creationId="{A2233B4B-A49B-456D-ACD5-1870FC562542}"/>
          </ac:spMkLst>
        </pc:spChg>
        <pc:picChg chg="mod">
          <ac:chgData name="Monica Pope" userId="f452de3445d0aa3f" providerId="Windows Live" clId="Web-{0C71BD75-4D7B-4D83-B768-ECF047CDFDFD}" dt="2018-11-18T05:07:46.661" v="301" actId="1076"/>
          <ac:picMkLst>
            <pc:docMk/>
            <pc:sldMk cId="2016582882" sldId="317"/>
            <ac:picMk id="7" creationId="{61FAD3AF-967F-4C3F-B7CA-DFB198629DE8}"/>
          </ac:picMkLst>
        </pc:picChg>
      </pc:sldChg>
      <pc:sldChg chg="modSp">
        <pc:chgData name="Monica Pope" userId="f452de3445d0aa3f" providerId="Windows Live" clId="Web-{0C71BD75-4D7B-4D83-B768-ECF047CDFDFD}" dt="2018-11-18T05:04:42.748" v="243" actId="1076"/>
        <pc:sldMkLst>
          <pc:docMk/>
          <pc:sldMk cId="1995794822" sldId="363"/>
        </pc:sldMkLst>
        <pc:spChg chg="mod">
          <ac:chgData name="Monica Pope" userId="f452de3445d0aa3f" providerId="Windows Live" clId="Web-{0C71BD75-4D7B-4D83-B768-ECF047CDFDFD}" dt="2018-11-18T05:04:38.857" v="242" actId="1076"/>
          <ac:spMkLst>
            <pc:docMk/>
            <pc:sldMk cId="1995794822" sldId="363"/>
            <ac:spMk id="4" creationId="{A2233B4B-A49B-456D-ACD5-1870FC562542}"/>
          </ac:spMkLst>
        </pc:spChg>
        <pc:picChg chg="mod">
          <ac:chgData name="Monica Pope" userId="f452de3445d0aa3f" providerId="Windows Live" clId="Web-{0C71BD75-4D7B-4D83-B768-ECF047CDFDFD}" dt="2018-11-18T05:04:42.748" v="243" actId="1076"/>
          <ac:picMkLst>
            <pc:docMk/>
            <pc:sldMk cId="1995794822" sldId="363"/>
            <ac:picMk id="6" creationId="{B0C8A9E1-0876-4704-9C69-AD02A3E5122C}"/>
          </ac:picMkLst>
        </pc:picChg>
      </pc:sldChg>
      <pc:sldChg chg="modSp">
        <pc:chgData name="Monica Pope" userId="f452de3445d0aa3f" providerId="Windows Live" clId="Web-{0C71BD75-4D7B-4D83-B768-ECF047CDFDFD}" dt="2018-11-18T05:05:51.219" v="266" actId="1076"/>
        <pc:sldMkLst>
          <pc:docMk/>
          <pc:sldMk cId="1380654029" sldId="364"/>
        </pc:sldMkLst>
        <pc:spChg chg="mod">
          <ac:chgData name="Monica Pope" userId="f452de3445d0aa3f" providerId="Windows Live" clId="Web-{0C71BD75-4D7B-4D83-B768-ECF047CDFDFD}" dt="2018-11-18T05:05:51.219" v="266" actId="1076"/>
          <ac:spMkLst>
            <pc:docMk/>
            <pc:sldMk cId="1380654029" sldId="364"/>
            <ac:spMk id="4" creationId="{A2233B4B-A49B-456D-ACD5-1870FC562542}"/>
          </ac:spMkLst>
        </pc:spChg>
      </pc:sldChg>
      <pc:sldChg chg="modSp">
        <pc:chgData name="Monica Pope" userId="f452de3445d0aa3f" providerId="Windows Live" clId="Web-{0C71BD75-4D7B-4D83-B768-ECF047CDFDFD}" dt="2018-11-18T05:07:05.769" v="298" actId="1076"/>
        <pc:sldMkLst>
          <pc:docMk/>
          <pc:sldMk cId="3803541746" sldId="365"/>
        </pc:sldMkLst>
        <pc:spChg chg="mod">
          <ac:chgData name="Monica Pope" userId="f452de3445d0aa3f" providerId="Windows Live" clId="Web-{0C71BD75-4D7B-4D83-B768-ECF047CDFDFD}" dt="2018-11-18T05:07:02.863" v="297" actId="1076"/>
          <ac:spMkLst>
            <pc:docMk/>
            <pc:sldMk cId="3803541746" sldId="365"/>
            <ac:spMk id="5" creationId="{176300B6-3A21-43DD-8BFB-66FCCB8A934E}"/>
          </ac:spMkLst>
        </pc:spChg>
        <pc:picChg chg="mod">
          <ac:chgData name="Monica Pope" userId="f452de3445d0aa3f" providerId="Windows Live" clId="Web-{0C71BD75-4D7B-4D83-B768-ECF047CDFDFD}" dt="2018-11-18T05:07:05.769" v="298" actId="1076"/>
          <ac:picMkLst>
            <pc:docMk/>
            <pc:sldMk cId="3803541746" sldId="365"/>
            <ac:picMk id="7" creationId="{61FAD3AF-967F-4C3F-B7CA-DFB198629DE8}"/>
          </ac:picMkLst>
        </pc:picChg>
      </pc:sldChg>
      <pc:sldChg chg="modSp">
        <pc:chgData name="Monica Pope" userId="f452de3445d0aa3f" providerId="Windows Live" clId="Web-{0C71BD75-4D7B-4D83-B768-ECF047CDFDFD}" dt="2018-11-18T05:09:17.805" v="398" actId="20577"/>
        <pc:sldMkLst>
          <pc:docMk/>
          <pc:sldMk cId="1570227774" sldId="366"/>
        </pc:sldMkLst>
        <pc:spChg chg="mod">
          <ac:chgData name="Monica Pope" userId="f452de3445d0aa3f" providerId="Windows Live" clId="Web-{0C71BD75-4D7B-4D83-B768-ECF047CDFDFD}" dt="2018-11-18T05:09:17.805" v="398" actId="20577"/>
          <ac:spMkLst>
            <pc:docMk/>
            <pc:sldMk cId="1570227774" sldId="366"/>
            <ac:spMk id="7" creationId="{599B5BD8-BE18-4DB5-BFDD-4D2C42127E91}"/>
          </ac:spMkLst>
        </pc:spChg>
      </pc:sldChg>
      <pc:sldChg chg="modSp">
        <pc:chgData name="Monica Pope" userId="f452de3445d0aa3f" providerId="Windows Live" clId="Web-{0C71BD75-4D7B-4D83-B768-ECF047CDFDFD}" dt="2018-11-18T04:59:27.266" v="160" actId="1076"/>
        <pc:sldMkLst>
          <pc:docMk/>
          <pc:sldMk cId="6543485" sldId="394"/>
        </pc:sldMkLst>
        <pc:spChg chg="mod">
          <ac:chgData name="Monica Pope" userId="f452de3445d0aa3f" providerId="Windows Live" clId="Web-{0C71BD75-4D7B-4D83-B768-ECF047CDFDFD}" dt="2018-11-18T04:59:27.266" v="160" actId="1076"/>
          <ac:spMkLst>
            <pc:docMk/>
            <pc:sldMk cId="6543485" sldId="394"/>
            <ac:spMk id="4" creationId="{D623C00E-2266-4CE4-9314-BD9E81AAF819}"/>
          </ac:spMkLst>
        </pc:spChg>
      </pc:sldChg>
      <pc:sldChg chg="modSp">
        <pc:chgData name="Monica Pope" userId="f452de3445d0aa3f" providerId="Windows Live" clId="Web-{0C71BD75-4D7B-4D83-B768-ECF047CDFDFD}" dt="2018-11-18T05:00:24.143" v="168" actId="1076"/>
        <pc:sldMkLst>
          <pc:docMk/>
          <pc:sldMk cId="2619867480" sldId="396"/>
        </pc:sldMkLst>
        <pc:spChg chg="mod">
          <ac:chgData name="Monica Pope" userId="f452de3445d0aa3f" providerId="Windows Live" clId="Web-{0C71BD75-4D7B-4D83-B768-ECF047CDFDFD}" dt="2018-11-18T05:00:24.143" v="168" actId="1076"/>
          <ac:spMkLst>
            <pc:docMk/>
            <pc:sldMk cId="2619867480" sldId="396"/>
            <ac:spMk id="5" creationId="{E19C722F-AD5D-4087-BE05-6038473016A1}"/>
          </ac:spMkLst>
        </pc:spChg>
      </pc:sldChg>
      <pc:sldChg chg="modSp">
        <pc:chgData name="Monica Pope" userId="f452de3445d0aa3f" providerId="Windows Live" clId="Web-{0C71BD75-4D7B-4D83-B768-ECF047CDFDFD}" dt="2018-11-18T05:02:00.350" v="193" actId="20577"/>
        <pc:sldMkLst>
          <pc:docMk/>
          <pc:sldMk cId="359009407" sldId="397"/>
        </pc:sldMkLst>
        <pc:spChg chg="mod">
          <ac:chgData name="Monica Pope" userId="f452de3445d0aa3f" providerId="Windows Live" clId="Web-{0C71BD75-4D7B-4D83-B768-ECF047CDFDFD}" dt="2018-11-18T05:01:25.927" v="179" actId="20577"/>
          <ac:spMkLst>
            <pc:docMk/>
            <pc:sldMk cId="359009407" sldId="397"/>
            <ac:spMk id="9" creationId="{233C2AB1-C3C4-437E-B1CA-055FFD95C20E}"/>
          </ac:spMkLst>
        </pc:spChg>
        <pc:spChg chg="mod">
          <ac:chgData name="Monica Pope" userId="f452de3445d0aa3f" providerId="Windows Live" clId="Web-{0C71BD75-4D7B-4D83-B768-ECF047CDFDFD}" dt="2018-11-18T05:02:00.350" v="193" actId="20577"/>
          <ac:spMkLst>
            <pc:docMk/>
            <pc:sldMk cId="359009407" sldId="397"/>
            <ac:spMk id="10" creationId="{3A72BD1B-6EF3-4247-9939-90518ECCECDC}"/>
          </ac:spMkLst>
        </pc:spChg>
      </pc:sldChg>
    </pc:docChg>
  </pc:docChgLst>
  <pc:docChgLst>
    <pc:chgData name="Chris Fiebelkorn" userId="8264ad7cae1ebfb8" providerId="LiveId" clId="{FB9C767C-528E-4A31-8F40-BC6C2D290EC8}"/>
    <pc:docChg chg="undo custSel addSld delSld modSld">
      <pc:chgData name="Chris Fiebelkorn" userId="8264ad7cae1ebfb8" providerId="LiveId" clId="{FB9C767C-528E-4A31-8F40-BC6C2D290EC8}" dt="2018-11-19T05:10:05.757" v="1394" actId="20577"/>
      <pc:docMkLst>
        <pc:docMk/>
      </pc:docMkLst>
      <pc:sldChg chg="modSp">
        <pc:chgData name="Chris Fiebelkorn" userId="8264ad7cae1ebfb8" providerId="LiveId" clId="{FB9C767C-528E-4A31-8F40-BC6C2D290EC8}" dt="2018-11-19T04:30:19.565" v="185" actId="1076"/>
        <pc:sldMkLst>
          <pc:docMk/>
          <pc:sldMk cId="2900219503" sldId="258"/>
        </pc:sldMkLst>
        <pc:picChg chg="mod">
          <ac:chgData name="Chris Fiebelkorn" userId="8264ad7cae1ebfb8" providerId="LiveId" clId="{FB9C767C-528E-4A31-8F40-BC6C2D290EC8}" dt="2018-11-19T04:30:19.565" v="185" actId="1076"/>
          <ac:picMkLst>
            <pc:docMk/>
            <pc:sldMk cId="2900219503" sldId="258"/>
            <ac:picMk id="3" creationId="{936CD052-A854-4F15-A083-84C315CF7C7D}"/>
          </ac:picMkLst>
        </pc:picChg>
      </pc:sldChg>
      <pc:sldChg chg="modAnim">
        <pc:chgData name="Chris Fiebelkorn" userId="8264ad7cae1ebfb8" providerId="LiveId" clId="{FB9C767C-528E-4A31-8F40-BC6C2D290EC8}" dt="2018-11-19T04:30:01.223" v="184"/>
        <pc:sldMkLst>
          <pc:docMk/>
          <pc:sldMk cId="473290828" sldId="260"/>
        </pc:sldMkLst>
      </pc:sldChg>
      <pc:sldChg chg="modSp">
        <pc:chgData name="Chris Fiebelkorn" userId="8264ad7cae1ebfb8" providerId="LiveId" clId="{FB9C767C-528E-4A31-8F40-BC6C2D290EC8}" dt="2018-11-19T04:31:19.457" v="297" actId="1038"/>
        <pc:sldMkLst>
          <pc:docMk/>
          <pc:sldMk cId="465021443" sldId="262"/>
        </pc:sldMkLst>
        <pc:picChg chg="mod">
          <ac:chgData name="Chris Fiebelkorn" userId="8264ad7cae1ebfb8" providerId="LiveId" clId="{FB9C767C-528E-4A31-8F40-BC6C2D290EC8}" dt="2018-11-19T04:31:19.457" v="297" actId="1038"/>
          <ac:picMkLst>
            <pc:docMk/>
            <pc:sldMk cId="465021443" sldId="262"/>
            <ac:picMk id="3" creationId="{324E5B6F-6988-43EC-8BF0-B788EB562710}"/>
          </ac:picMkLst>
        </pc:picChg>
      </pc:sldChg>
      <pc:sldChg chg="modSp modAnim">
        <pc:chgData name="Chris Fiebelkorn" userId="8264ad7cae1ebfb8" providerId="LiveId" clId="{FB9C767C-528E-4A31-8F40-BC6C2D290EC8}" dt="2018-11-19T04:29:49.448" v="183"/>
        <pc:sldMkLst>
          <pc:docMk/>
          <pc:sldMk cId="3143244152" sldId="270"/>
        </pc:sldMkLst>
        <pc:picChg chg="mod">
          <ac:chgData name="Chris Fiebelkorn" userId="8264ad7cae1ebfb8" providerId="LiveId" clId="{FB9C767C-528E-4A31-8F40-BC6C2D290EC8}" dt="2018-11-19T04:29:41.192" v="181" actId="1076"/>
          <ac:picMkLst>
            <pc:docMk/>
            <pc:sldMk cId="3143244152" sldId="270"/>
            <ac:picMk id="11" creationId="{C4B4A37B-0B8B-4721-9571-D2904D80113A}"/>
          </ac:picMkLst>
        </pc:picChg>
      </pc:sldChg>
      <pc:sldChg chg="addSp delSp modSp">
        <pc:chgData name="Chris Fiebelkorn" userId="8264ad7cae1ebfb8" providerId="LiveId" clId="{FB9C767C-528E-4A31-8F40-BC6C2D290EC8}" dt="2018-11-19T04:30:53.676" v="237" actId="1038"/>
        <pc:sldMkLst>
          <pc:docMk/>
          <pc:sldMk cId="3297870441" sldId="273"/>
        </pc:sldMkLst>
        <pc:picChg chg="del">
          <ac:chgData name="Chris Fiebelkorn" userId="8264ad7cae1ebfb8" providerId="LiveId" clId="{FB9C767C-528E-4A31-8F40-BC6C2D290EC8}" dt="2018-11-19T04:30:47.411" v="186" actId="478"/>
          <ac:picMkLst>
            <pc:docMk/>
            <pc:sldMk cId="3297870441" sldId="273"/>
            <ac:picMk id="3" creationId="{324E5B6F-6988-43EC-8BF0-B788EB562710}"/>
          </ac:picMkLst>
        </pc:picChg>
        <pc:picChg chg="add mod">
          <ac:chgData name="Chris Fiebelkorn" userId="8264ad7cae1ebfb8" providerId="LiveId" clId="{FB9C767C-528E-4A31-8F40-BC6C2D290EC8}" dt="2018-11-19T04:30:53.676" v="237" actId="1038"/>
          <ac:picMkLst>
            <pc:docMk/>
            <pc:sldMk cId="3297870441" sldId="273"/>
            <ac:picMk id="6" creationId="{913C84F2-C129-49F7-92A8-2283A13047AC}"/>
          </ac:picMkLst>
        </pc:picChg>
      </pc:sldChg>
      <pc:sldChg chg="delSp del modAnim">
        <pc:chgData name="Chris Fiebelkorn" userId="8264ad7cae1ebfb8" providerId="LiveId" clId="{FB9C767C-528E-4A31-8F40-BC6C2D290EC8}" dt="2018-11-19T04:33:28.409" v="306" actId="2696"/>
        <pc:sldMkLst>
          <pc:docMk/>
          <pc:sldMk cId="3325750996" sldId="274"/>
        </pc:sldMkLst>
        <pc:spChg chg="del">
          <ac:chgData name="Chris Fiebelkorn" userId="8264ad7cae1ebfb8" providerId="LiveId" clId="{FB9C767C-528E-4A31-8F40-BC6C2D290EC8}" dt="2018-11-19T04:31:57.103" v="298" actId="478"/>
          <ac:spMkLst>
            <pc:docMk/>
            <pc:sldMk cId="3325750996" sldId="274"/>
            <ac:spMk id="8" creationId="{E1EC9227-86DD-4008-B967-CD00C2F5AC93}"/>
          </ac:spMkLst>
        </pc:spChg>
      </pc:sldChg>
      <pc:sldChg chg="addSp delSp modSp delAnim modAnim">
        <pc:chgData name="Chris Fiebelkorn" userId="8264ad7cae1ebfb8" providerId="LiveId" clId="{FB9C767C-528E-4A31-8F40-BC6C2D290EC8}" dt="2018-11-19T04:35:19.382" v="491"/>
        <pc:sldMkLst>
          <pc:docMk/>
          <pc:sldMk cId="2999795396" sldId="275"/>
        </pc:sldMkLst>
        <pc:picChg chg="add mod">
          <ac:chgData name="Chris Fiebelkorn" userId="8264ad7cae1ebfb8" providerId="LiveId" clId="{FB9C767C-528E-4A31-8F40-BC6C2D290EC8}" dt="2018-11-19T04:34:47.053" v="486" actId="1038"/>
          <ac:picMkLst>
            <pc:docMk/>
            <pc:sldMk cId="2999795396" sldId="275"/>
            <ac:picMk id="4" creationId="{52339349-1E01-49AF-BF4A-E9AA383CB019}"/>
          </ac:picMkLst>
        </pc:picChg>
        <pc:picChg chg="del mod">
          <ac:chgData name="Chris Fiebelkorn" userId="8264ad7cae1ebfb8" providerId="LiveId" clId="{FB9C767C-528E-4A31-8F40-BC6C2D290EC8}" dt="2018-11-19T04:34:12.279" v="353" actId="478"/>
          <ac:picMkLst>
            <pc:docMk/>
            <pc:sldMk cId="2999795396" sldId="275"/>
            <ac:picMk id="5" creationId="{83B4D06F-33A7-42DA-A3E6-5490953A4A1B}"/>
          </ac:picMkLst>
        </pc:picChg>
      </pc:sldChg>
      <pc:sldChg chg="addSp modSp">
        <pc:chgData name="Chris Fiebelkorn" userId="8264ad7cae1ebfb8" providerId="LiveId" clId="{FB9C767C-528E-4A31-8F40-BC6C2D290EC8}" dt="2018-11-19T04:38:50.624" v="512" actId="1076"/>
        <pc:sldMkLst>
          <pc:docMk/>
          <pc:sldMk cId="1736597463" sldId="277"/>
        </pc:sldMkLst>
        <pc:spChg chg="mod">
          <ac:chgData name="Chris Fiebelkorn" userId="8264ad7cae1ebfb8" providerId="LiveId" clId="{FB9C767C-528E-4A31-8F40-BC6C2D290EC8}" dt="2018-11-19T04:38:41.844" v="509" actId="1076"/>
          <ac:spMkLst>
            <pc:docMk/>
            <pc:sldMk cId="1736597463" sldId="277"/>
            <ac:spMk id="6" creationId="{9C6B011C-CD5E-4E72-A6EA-CA313D4727AC}"/>
          </ac:spMkLst>
        </pc:spChg>
        <pc:spChg chg="mod">
          <ac:chgData name="Chris Fiebelkorn" userId="8264ad7cae1ebfb8" providerId="LiveId" clId="{FB9C767C-528E-4A31-8F40-BC6C2D290EC8}" dt="2018-11-19T04:38:50.624" v="512" actId="1076"/>
          <ac:spMkLst>
            <pc:docMk/>
            <pc:sldMk cId="1736597463" sldId="277"/>
            <ac:spMk id="7" creationId="{C61E7E3E-3AEB-43D6-BB46-043C9870169C}"/>
          </ac:spMkLst>
        </pc:spChg>
        <pc:picChg chg="mod">
          <ac:chgData name="Chris Fiebelkorn" userId="8264ad7cae1ebfb8" providerId="LiveId" clId="{FB9C767C-528E-4A31-8F40-BC6C2D290EC8}" dt="2018-11-19T04:38:45.227" v="511" actId="1076"/>
          <ac:picMkLst>
            <pc:docMk/>
            <pc:sldMk cId="1736597463" sldId="277"/>
            <ac:picMk id="5" creationId="{5DFBB9C6-6FE2-4A65-9E18-68ACDCC30DBE}"/>
          </ac:picMkLst>
        </pc:picChg>
        <pc:picChg chg="add mod">
          <ac:chgData name="Chris Fiebelkorn" userId="8264ad7cae1ebfb8" providerId="LiveId" clId="{FB9C767C-528E-4A31-8F40-BC6C2D290EC8}" dt="2018-11-19T04:38:36.385" v="508" actId="1037"/>
          <ac:picMkLst>
            <pc:docMk/>
            <pc:sldMk cId="1736597463" sldId="277"/>
            <ac:picMk id="8" creationId="{F71029D3-7224-4F27-BEC3-0E586C0F36A6}"/>
          </ac:picMkLst>
        </pc:picChg>
      </pc:sldChg>
      <pc:sldChg chg="modSp">
        <pc:chgData name="Chris Fiebelkorn" userId="8264ad7cae1ebfb8" providerId="LiveId" clId="{FB9C767C-528E-4A31-8F40-BC6C2D290EC8}" dt="2018-11-19T04:46:19.352" v="726" actId="14100"/>
        <pc:sldMkLst>
          <pc:docMk/>
          <pc:sldMk cId="3615439040" sldId="282"/>
        </pc:sldMkLst>
        <pc:spChg chg="mod">
          <ac:chgData name="Chris Fiebelkorn" userId="8264ad7cae1ebfb8" providerId="LiveId" clId="{FB9C767C-528E-4A31-8F40-BC6C2D290EC8}" dt="2018-11-19T04:46:19.352" v="726" actId="14100"/>
          <ac:spMkLst>
            <pc:docMk/>
            <pc:sldMk cId="3615439040" sldId="282"/>
            <ac:spMk id="4" creationId="{8E378B2B-A2BC-4586-B3D7-6611072D105F}"/>
          </ac:spMkLst>
        </pc:spChg>
        <pc:spChg chg="mod">
          <ac:chgData name="Chris Fiebelkorn" userId="8264ad7cae1ebfb8" providerId="LiveId" clId="{FB9C767C-528E-4A31-8F40-BC6C2D290EC8}" dt="2018-11-19T04:46:13.783" v="725" actId="1076"/>
          <ac:spMkLst>
            <pc:docMk/>
            <pc:sldMk cId="3615439040" sldId="282"/>
            <ac:spMk id="6" creationId="{9C6B011C-CD5E-4E72-A6EA-CA313D4727AC}"/>
          </ac:spMkLst>
        </pc:spChg>
        <pc:spChg chg="mod">
          <ac:chgData name="Chris Fiebelkorn" userId="8264ad7cae1ebfb8" providerId="LiveId" clId="{FB9C767C-528E-4A31-8F40-BC6C2D290EC8}" dt="2018-11-19T04:46:02.635" v="722" actId="1076"/>
          <ac:spMkLst>
            <pc:docMk/>
            <pc:sldMk cId="3615439040" sldId="282"/>
            <ac:spMk id="7" creationId="{605C4B34-1630-48CD-B14F-C43E7CF1E8C6}"/>
          </ac:spMkLst>
        </pc:spChg>
        <pc:spChg chg="mod">
          <ac:chgData name="Chris Fiebelkorn" userId="8264ad7cae1ebfb8" providerId="LiveId" clId="{FB9C767C-528E-4A31-8F40-BC6C2D290EC8}" dt="2018-11-19T04:40:15.449" v="523" actId="14100"/>
          <ac:spMkLst>
            <pc:docMk/>
            <pc:sldMk cId="3615439040" sldId="282"/>
            <ac:spMk id="8" creationId="{932A3DF9-6439-462D-B95B-E8552FBAA897}"/>
          </ac:spMkLst>
        </pc:spChg>
        <pc:picChg chg="mod">
          <ac:chgData name="Chris Fiebelkorn" userId="8264ad7cae1ebfb8" providerId="LiveId" clId="{FB9C767C-528E-4A31-8F40-BC6C2D290EC8}" dt="2018-11-19T04:39:58.933" v="520" actId="1076"/>
          <ac:picMkLst>
            <pc:docMk/>
            <pc:sldMk cId="3615439040" sldId="282"/>
            <ac:picMk id="5" creationId="{5DFBB9C6-6FE2-4A65-9E18-68ACDCC30DBE}"/>
          </ac:picMkLst>
        </pc:picChg>
      </pc:sldChg>
      <pc:sldChg chg="modAnim">
        <pc:chgData name="Chris Fiebelkorn" userId="8264ad7cae1ebfb8" providerId="LiveId" clId="{FB9C767C-528E-4A31-8F40-BC6C2D290EC8}" dt="2018-11-19T04:48:13.263" v="735"/>
        <pc:sldMkLst>
          <pc:docMk/>
          <pc:sldMk cId="1877153618" sldId="293"/>
        </pc:sldMkLst>
      </pc:sldChg>
      <pc:sldChg chg="modAnim">
        <pc:chgData name="Chris Fiebelkorn" userId="8264ad7cae1ebfb8" providerId="LiveId" clId="{FB9C767C-528E-4A31-8F40-BC6C2D290EC8}" dt="2018-11-19T04:48:08.479" v="734"/>
        <pc:sldMkLst>
          <pc:docMk/>
          <pc:sldMk cId="362077408" sldId="294"/>
        </pc:sldMkLst>
      </pc:sldChg>
      <pc:sldChg chg="delSp modSp modAnim">
        <pc:chgData name="Chris Fiebelkorn" userId="8264ad7cae1ebfb8" providerId="LiveId" clId="{FB9C767C-528E-4A31-8F40-BC6C2D290EC8}" dt="2018-11-19T04:48:41.335" v="739"/>
        <pc:sldMkLst>
          <pc:docMk/>
          <pc:sldMk cId="256563632" sldId="295"/>
        </pc:sldMkLst>
        <pc:spChg chg="del">
          <ac:chgData name="Chris Fiebelkorn" userId="8264ad7cae1ebfb8" providerId="LiveId" clId="{FB9C767C-528E-4A31-8F40-BC6C2D290EC8}" dt="2018-11-19T04:47:47.065" v="731" actId="478"/>
          <ac:spMkLst>
            <pc:docMk/>
            <pc:sldMk cId="256563632" sldId="295"/>
            <ac:spMk id="11" creationId="{71CFDB58-3B9C-404C-9480-985FBF394D37}"/>
          </ac:spMkLst>
        </pc:spChg>
        <pc:picChg chg="mod">
          <ac:chgData name="Chris Fiebelkorn" userId="8264ad7cae1ebfb8" providerId="LiveId" clId="{FB9C767C-528E-4A31-8F40-BC6C2D290EC8}" dt="2018-11-19T04:48:36.207" v="738" actId="14100"/>
          <ac:picMkLst>
            <pc:docMk/>
            <pc:sldMk cId="256563632" sldId="295"/>
            <ac:picMk id="3" creationId="{BCDBCE63-A4C0-4DD7-AE0F-44916CDC4E41}"/>
          </ac:picMkLst>
        </pc:picChg>
      </pc:sldChg>
      <pc:sldChg chg="modSp">
        <pc:chgData name="Chris Fiebelkorn" userId="8264ad7cae1ebfb8" providerId="LiveId" clId="{FB9C767C-528E-4A31-8F40-BC6C2D290EC8}" dt="2018-11-17T18:50:36.664" v="37" actId="1037"/>
        <pc:sldMkLst>
          <pc:docMk/>
          <pc:sldMk cId="2604689813" sldId="298"/>
        </pc:sldMkLst>
        <pc:picChg chg="mod modCrop">
          <ac:chgData name="Chris Fiebelkorn" userId="8264ad7cae1ebfb8" providerId="LiveId" clId="{FB9C767C-528E-4A31-8F40-BC6C2D290EC8}" dt="2018-11-17T18:50:36.664" v="37" actId="1037"/>
          <ac:picMkLst>
            <pc:docMk/>
            <pc:sldMk cId="2604689813" sldId="298"/>
            <ac:picMk id="6" creationId="{4322D33C-ABF9-4BDD-9F13-74BD56DC57D3}"/>
          </ac:picMkLst>
        </pc:picChg>
      </pc:sldChg>
      <pc:sldChg chg="modSp">
        <pc:chgData name="Chris Fiebelkorn" userId="8264ad7cae1ebfb8" providerId="LiveId" clId="{FB9C767C-528E-4A31-8F40-BC6C2D290EC8}" dt="2018-11-17T18:47:03.956" v="0" actId="14826"/>
        <pc:sldMkLst>
          <pc:docMk/>
          <pc:sldMk cId="3070633473" sldId="300"/>
        </pc:sldMkLst>
        <pc:picChg chg="mod">
          <ac:chgData name="Chris Fiebelkorn" userId="8264ad7cae1ebfb8" providerId="LiveId" clId="{FB9C767C-528E-4A31-8F40-BC6C2D290EC8}" dt="2018-11-17T18:47:03.956" v="0" actId="14826"/>
          <ac:picMkLst>
            <pc:docMk/>
            <pc:sldMk cId="3070633473" sldId="300"/>
            <ac:picMk id="8" creationId="{4C41000B-467D-48BB-B27B-ACADCBE54EFE}"/>
          </ac:picMkLst>
        </pc:picChg>
      </pc:sldChg>
      <pc:sldChg chg="modSp modAnim">
        <pc:chgData name="Chris Fiebelkorn" userId="8264ad7cae1ebfb8" providerId="LiveId" clId="{FB9C767C-528E-4A31-8F40-BC6C2D290EC8}" dt="2018-11-19T04:49:15.478" v="740"/>
        <pc:sldMkLst>
          <pc:docMk/>
          <pc:sldMk cId="3195107340" sldId="301"/>
        </pc:sldMkLst>
        <pc:picChg chg="mod">
          <ac:chgData name="Chris Fiebelkorn" userId="8264ad7cae1ebfb8" providerId="LiveId" clId="{FB9C767C-528E-4A31-8F40-BC6C2D290EC8}" dt="2018-11-17T18:47:11.977" v="1" actId="14826"/>
          <ac:picMkLst>
            <pc:docMk/>
            <pc:sldMk cId="3195107340" sldId="301"/>
            <ac:picMk id="8" creationId="{4C41000B-467D-48BB-B27B-ACADCBE54EFE}"/>
          </ac:picMkLst>
        </pc:picChg>
      </pc:sldChg>
      <pc:sldChg chg="modSp modAnim">
        <pc:chgData name="Chris Fiebelkorn" userId="8264ad7cae1ebfb8" providerId="LiveId" clId="{FB9C767C-528E-4A31-8F40-BC6C2D290EC8}" dt="2018-11-19T04:49:22.364" v="741"/>
        <pc:sldMkLst>
          <pc:docMk/>
          <pc:sldMk cId="1953217945" sldId="302"/>
        </pc:sldMkLst>
        <pc:picChg chg="mod">
          <ac:chgData name="Chris Fiebelkorn" userId="8264ad7cae1ebfb8" providerId="LiveId" clId="{FB9C767C-528E-4A31-8F40-BC6C2D290EC8}" dt="2018-11-17T18:47:18.842" v="2" actId="14826"/>
          <ac:picMkLst>
            <pc:docMk/>
            <pc:sldMk cId="1953217945" sldId="302"/>
            <ac:picMk id="8" creationId="{4C41000B-467D-48BB-B27B-ACADCBE54EFE}"/>
          </ac:picMkLst>
        </pc:picChg>
      </pc:sldChg>
      <pc:sldChg chg="modSp modAnim">
        <pc:chgData name="Chris Fiebelkorn" userId="8264ad7cae1ebfb8" providerId="LiveId" clId="{FB9C767C-528E-4A31-8F40-BC6C2D290EC8}" dt="2018-11-19T04:50:34.687" v="791"/>
        <pc:sldMkLst>
          <pc:docMk/>
          <pc:sldMk cId="50429370" sldId="304"/>
        </pc:sldMkLst>
        <pc:spChg chg="mod">
          <ac:chgData name="Chris Fiebelkorn" userId="8264ad7cae1ebfb8" providerId="LiveId" clId="{FB9C767C-528E-4A31-8F40-BC6C2D290EC8}" dt="2018-11-19T04:50:22.889" v="790" actId="1038"/>
          <ac:spMkLst>
            <pc:docMk/>
            <pc:sldMk cId="50429370" sldId="304"/>
            <ac:spMk id="8" creationId="{61254560-B51A-4F20-B19A-BA0FC8B2A960}"/>
          </ac:spMkLst>
        </pc:spChg>
      </pc:sldChg>
      <pc:sldChg chg="modSp modAnim">
        <pc:chgData name="Chris Fiebelkorn" userId="8264ad7cae1ebfb8" providerId="LiveId" clId="{FB9C767C-528E-4A31-8F40-BC6C2D290EC8}" dt="2018-11-19T04:50:57.369" v="795" actId="1076"/>
        <pc:sldMkLst>
          <pc:docMk/>
          <pc:sldMk cId="501236720" sldId="305"/>
        </pc:sldMkLst>
        <pc:spChg chg="mod">
          <ac:chgData name="Chris Fiebelkorn" userId="8264ad7cae1ebfb8" providerId="LiveId" clId="{FB9C767C-528E-4A31-8F40-BC6C2D290EC8}" dt="2018-11-19T04:50:57.369" v="795" actId="1076"/>
          <ac:spMkLst>
            <pc:docMk/>
            <pc:sldMk cId="501236720" sldId="305"/>
            <ac:spMk id="8" creationId="{265AE53F-444C-4B72-9149-EE75E57E1645}"/>
          </ac:spMkLst>
        </pc:spChg>
      </pc:sldChg>
      <pc:sldChg chg="modSp modAnim">
        <pc:chgData name="Chris Fiebelkorn" userId="8264ad7cae1ebfb8" providerId="LiveId" clId="{FB9C767C-528E-4A31-8F40-BC6C2D290EC8}" dt="2018-11-19T04:51:14.381" v="797" actId="1076"/>
        <pc:sldMkLst>
          <pc:docMk/>
          <pc:sldMk cId="1562958037" sldId="306"/>
        </pc:sldMkLst>
        <pc:spChg chg="mod">
          <ac:chgData name="Chris Fiebelkorn" userId="8264ad7cae1ebfb8" providerId="LiveId" clId="{FB9C767C-528E-4A31-8F40-BC6C2D290EC8}" dt="2018-11-19T04:51:14.381" v="797" actId="1076"/>
          <ac:spMkLst>
            <pc:docMk/>
            <pc:sldMk cId="1562958037" sldId="306"/>
            <ac:spMk id="9" creationId="{FE47AB99-08AA-4518-8422-AD79CF607097}"/>
          </ac:spMkLst>
        </pc:spChg>
      </pc:sldChg>
      <pc:sldChg chg="modAnim">
        <pc:chgData name="Chris Fiebelkorn" userId="8264ad7cae1ebfb8" providerId="LiveId" clId="{FB9C767C-528E-4A31-8F40-BC6C2D290EC8}" dt="2018-11-19T04:50:47.252" v="794"/>
        <pc:sldMkLst>
          <pc:docMk/>
          <pc:sldMk cId="2236836796" sldId="307"/>
        </pc:sldMkLst>
      </pc:sldChg>
      <pc:sldChg chg="modSp">
        <pc:chgData name="Chris Fiebelkorn" userId="8264ad7cae1ebfb8" providerId="LiveId" clId="{FB9C767C-528E-4A31-8F40-BC6C2D290EC8}" dt="2018-11-17T18:49:02.717" v="26" actId="14826"/>
        <pc:sldMkLst>
          <pc:docMk/>
          <pc:sldMk cId="4269302318" sldId="310"/>
        </pc:sldMkLst>
        <pc:picChg chg="mod modCrop">
          <ac:chgData name="Chris Fiebelkorn" userId="8264ad7cae1ebfb8" providerId="LiveId" clId="{FB9C767C-528E-4A31-8F40-BC6C2D290EC8}" dt="2018-11-17T18:49:02.717" v="26" actId="14826"/>
          <ac:picMkLst>
            <pc:docMk/>
            <pc:sldMk cId="4269302318" sldId="310"/>
            <ac:picMk id="6" creationId="{4322D33C-ABF9-4BDD-9F13-74BD56DC57D3}"/>
          </ac:picMkLst>
        </pc:picChg>
      </pc:sldChg>
      <pc:sldChg chg="modSp">
        <pc:chgData name="Chris Fiebelkorn" userId="8264ad7cae1ebfb8" providerId="LiveId" clId="{FB9C767C-528E-4A31-8F40-BC6C2D290EC8}" dt="2018-11-19T04:52:36.686" v="812" actId="14100"/>
        <pc:sldMkLst>
          <pc:docMk/>
          <pc:sldMk cId="3743275937" sldId="313"/>
        </pc:sldMkLst>
        <pc:spChg chg="mod">
          <ac:chgData name="Chris Fiebelkorn" userId="8264ad7cae1ebfb8" providerId="LiveId" clId="{FB9C767C-528E-4A31-8F40-BC6C2D290EC8}" dt="2018-11-19T04:52:36.686" v="812" actId="14100"/>
          <ac:spMkLst>
            <pc:docMk/>
            <pc:sldMk cId="3743275937" sldId="313"/>
            <ac:spMk id="2" creationId="{87DB9A15-CB46-4822-A6EA-9A87DD78A0AF}"/>
          </ac:spMkLst>
        </pc:spChg>
      </pc:sldChg>
      <pc:sldChg chg="modSp">
        <pc:chgData name="Chris Fiebelkorn" userId="8264ad7cae1ebfb8" providerId="LiveId" clId="{FB9C767C-528E-4A31-8F40-BC6C2D290EC8}" dt="2018-11-19T04:53:57.633" v="813" actId="14100"/>
        <pc:sldMkLst>
          <pc:docMk/>
          <pc:sldMk cId="3155335902" sldId="316"/>
        </pc:sldMkLst>
        <pc:picChg chg="mod">
          <ac:chgData name="Chris Fiebelkorn" userId="8264ad7cae1ebfb8" providerId="LiveId" clId="{FB9C767C-528E-4A31-8F40-BC6C2D290EC8}" dt="2018-11-19T04:53:57.633" v="813" actId="14100"/>
          <ac:picMkLst>
            <pc:docMk/>
            <pc:sldMk cId="3155335902" sldId="316"/>
            <ac:picMk id="7" creationId="{61FAD3AF-967F-4C3F-B7CA-DFB198629DE8}"/>
          </ac:picMkLst>
        </pc:picChg>
      </pc:sldChg>
      <pc:sldChg chg="modSp">
        <pc:chgData name="Chris Fiebelkorn" userId="8264ad7cae1ebfb8" providerId="LiveId" clId="{FB9C767C-528E-4A31-8F40-BC6C2D290EC8}" dt="2018-11-19T04:56:13.423" v="1051" actId="1037"/>
        <pc:sldMkLst>
          <pc:docMk/>
          <pc:sldMk cId="2016582882" sldId="317"/>
        </pc:sldMkLst>
        <pc:spChg chg="mod">
          <ac:chgData name="Chris Fiebelkorn" userId="8264ad7cae1ebfb8" providerId="LiveId" clId="{FB9C767C-528E-4A31-8F40-BC6C2D290EC8}" dt="2018-11-19T04:56:13.423" v="1051" actId="1037"/>
          <ac:spMkLst>
            <pc:docMk/>
            <pc:sldMk cId="2016582882" sldId="317"/>
            <ac:spMk id="4" creationId="{A2233B4B-A49B-456D-ACD5-1870FC562542}"/>
          </ac:spMkLst>
        </pc:spChg>
      </pc:sldChg>
      <pc:sldChg chg="modSp">
        <pc:chgData name="Chris Fiebelkorn" userId="8264ad7cae1ebfb8" providerId="LiveId" clId="{FB9C767C-528E-4A31-8F40-BC6C2D290EC8}" dt="2018-11-19T04:58:26.164" v="1154" actId="14100"/>
        <pc:sldMkLst>
          <pc:docMk/>
          <pc:sldMk cId="2001897464" sldId="319"/>
        </pc:sldMkLst>
        <pc:spChg chg="mod">
          <ac:chgData name="Chris Fiebelkorn" userId="8264ad7cae1ebfb8" providerId="LiveId" clId="{FB9C767C-528E-4A31-8F40-BC6C2D290EC8}" dt="2018-11-19T04:58:26.164" v="1154" actId="14100"/>
          <ac:spMkLst>
            <pc:docMk/>
            <pc:sldMk cId="2001897464" sldId="319"/>
            <ac:spMk id="4" creationId="{A2233B4B-A49B-456D-ACD5-1870FC562542}"/>
          </ac:spMkLst>
        </pc:spChg>
      </pc:sldChg>
      <pc:sldChg chg="modAnim">
        <pc:chgData name="Chris Fiebelkorn" userId="8264ad7cae1ebfb8" providerId="LiveId" clId="{FB9C767C-528E-4A31-8F40-BC6C2D290EC8}" dt="2018-11-19T04:59:03.685" v="1158"/>
        <pc:sldMkLst>
          <pc:docMk/>
          <pc:sldMk cId="3779002217" sldId="320"/>
        </pc:sldMkLst>
      </pc:sldChg>
      <pc:sldChg chg="modSp">
        <pc:chgData name="Chris Fiebelkorn" userId="8264ad7cae1ebfb8" providerId="LiveId" clId="{FB9C767C-528E-4A31-8F40-BC6C2D290EC8}" dt="2018-11-19T05:00:59.020" v="1180" actId="14100"/>
        <pc:sldMkLst>
          <pc:docMk/>
          <pc:sldMk cId="2754380824" sldId="322"/>
        </pc:sldMkLst>
        <pc:spChg chg="mod">
          <ac:chgData name="Chris Fiebelkorn" userId="8264ad7cae1ebfb8" providerId="LiveId" clId="{FB9C767C-528E-4A31-8F40-BC6C2D290EC8}" dt="2018-11-19T05:00:59.020" v="1180" actId="14100"/>
          <ac:spMkLst>
            <pc:docMk/>
            <pc:sldMk cId="2754380824" sldId="322"/>
            <ac:spMk id="4" creationId="{9AD3AF26-24F5-434C-9614-3648FD26DDB1}"/>
          </ac:spMkLst>
        </pc:spChg>
      </pc:sldChg>
      <pc:sldChg chg="modSp">
        <pc:chgData name="Chris Fiebelkorn" userId="8264ad7cae1ebfb8" providerId="LiveId" clId="{FB9C767C-528E-4A31-8F40-BC6C2D290EC8}" dt="2018-11-19T05:00:36.036" v="1178" actId="14100"/>
        <pc:sldMkLst>
          <pc:docMk/>
          <pc:sldMk cId="1068742405" sldId="323"/>
        </pc:sldMkLst>
        <pc:spChg chg="mod">
          <ac:chgData name="Chris Fiebelkorn" userId="8264ad7cae1ebfb8" providerId="LiveId" clId="{FB9C767C-528E-4A31-8F40-BC6C2D290EC8}" dt="2018-11-19T05:00:36.036" v="1178" actId="14100"/>
          <ac:spMkLst>
            <pc:docMk/>
            <pc:sldMk cId="1068742405" sldId="323"/>
            <ac:spMk id="10" creationId="{1396EC7D-F4C4-4EF7-AEFF-21F0D7B18BAF}"/>
          </ac:spMkLst>
        </pc:spChg>
      </pc:sldChg>
      <pc:sldChg chg="modSp">
        <pc:chgData name="Chris Fiebelkorn" userId="8264ad7cae1ebfb8" providerId="LiveId" clId="{FB9C767C-528E-4A31-8F40-BC6C2D290EC8}" dt="2018-11-19T04:58:49.707" v="1157" actId="14100"/>
        <pc:sldMkLst>
          <pc:docMk/>
          <pc:sldMk cId="4068129697" sldId="330"/>
        </pc:sldMkLst>
        <pc:picChg chg="mod">
          <ac:chgData name="Chris Fiebelkorn" userId="8264ad7cae1ebfb8" providerId="LiveId" clId="{FB9C767C-528E-4A31-8F40-BC6C2D290EC8}" dt="2018-11-19T04:58:49.707" v="1157" actId="14100"/>
          <ac:picMkLst>
            <pc:docMk/>
            <pc:sldMk cId="4068129697" sldId="330"/>
            <ac:picMk id="4" creationId="{4AE9B008-82D7-482D-B2BD-240321DD4E86}"/>
          </ac:picMkLst>
        </pc:picChg>
      </pc:sldChg>
      <pc:sldChg chg="modSp modAnim">
        <pc:chgData name="Chris Fiebelkorn" userId="8264ad7cae1ebfb8" providerId="LiveId" clId="{FB9C767C-528E-4A31-8F40-BC6C2D290EC8}" dt="2018-11-19T05:03:24.388" v="1320"/>
        <pc:sldMkLst>
          <pc:docMk/>
          <pc:sldMk cId="455334081" sldId="337"/>
        </pc:sldMkLst>
        <pc:spChg chg="mod">
          <ac:chgData name="Chris Fiebelkorn" userId="8264ad7cae1ebfb8" providerId="LiveId" clId="{FB9C767C-528E-4A31-8F40-BC6C2D290EC8}" dt="2018-11-19T05:01:54.380" v="1183" actId="2710"/>
          <ac:spMkLst>
            <pc:docMk/>
            <pc:sldMk cId="455334081" sldId="337"/>
            <ac:spMk id="9" creationId="{68AF80F5-53FA-4C51-BB5B-4FB68EC463A7}"/>
          </ac:spMkLst>
        </pc:spChg>
        <pc:picChg chg="mod">
          <ac:chgData name="Chris Fiebelkorn" userId="8264ad7cae1ebfb8" providerId="LiveId" clId="{FB9C767C-528E-4A31-8F40-BC6C2D290EC8}" dt="2018-11-19T05:02:27.944" v="1221" actId="14100"/>
          <ac:picMkLst>
            <pc:docMk/>
            <pc:sldMk cId="455334081" sldId="337"/>
            <ac:picMk id="2" creationId="{D330E5D0-AB7D-4934-9980-C7EC7FFB5DC0}"/>
          </ac:picMkLst>
        </pc:picChg>
      </pc:sldChg>
      <pc:sldChg chg="modSp">
        <pc:chgData name="Chris Fiebelkorn" userId="8264ad7cae1ebfb8" providerId="LiveId" clId="{FB9C767C-528E-4A31-8F40-BC6C2D290EC8}" dt="2018-11-19T04:33:51.329" v="351" actId="14100"/>
        <pc:sldMkLst>
          <pc:docMk/>
          <pc:sldMk cId="841274590" sldId="341"/>
        </pc:sldMkLst>
        <pc:picChg chg="mod">
          <ac:chgData name="Chris Fiebelkorn" userId="8264ad7cae1ebfb8" providerId="LiveId" clId="{FB9C767C-528E-4A31-8F40-BC6C2D290EC8}" dt="2018-11-19T04:33:51.329" v="351" actId="14100"/>
          <ac:picMkLst>
            <pc:docMk/>
            <pc:sldMk cId="841274590" sldId="341"/>
            <ac:picMk id="5" creationId="{83B4D06F-33A7-42DA-A3E6-5490953A4A1B}"/>
          </ac:picMkLst>
        </pc:picChg>
      </pc:sldChg>
      <pc:sldChg chg="addSp delSp modSp modAnim">
        <pc:chgData name="Chris Fiebelkorn" userId="8264ad7cae1ebfb8" providerId="LiveId" clId="{FB9C767C-528E-4A31-8F40-BC6C2D290EC8}" dt="2018-11-19T04:45:48.696" v="720" actId="14100"/>
        <pc:sldMkLst>
          <pc:docMk/>
          <pc:sldMk cId="1035652762" sldId="344"/>
        </pc:sldMkLst>
        <pc:spChg chg="add del mod">
          <ac:chgData name="Chris Fiebelkorn" userId="8264ad7cae1ebfb8" providerId="LiveId" clId="{FB9C767C-528E-4A31-8F40-BC6C2D290EC8}" dt="2018-11-19T04:41:17.846" v="564" actId="1036"/>
          <ac:spMkLst>
            <pc:docMk/>
            <pc:sldMk cId="1035652762" sldId="344"/>
            <ac:spMk id="8" creationId="{932A3DF9-6439-462D-B95B-E8552FBAA897}"/>
          </ac:spMkLst>
        </pc:spChg>
        <pc:spChg chg="mod">
          <ac:chgData name="Chris Fiebelkorn" userId="8264ad7cae1ebfb8" providerId="LiveId" clId="{FB9C767C-528E-4A31-8F40-BC6C2D290EC8}" dt="2018-11-19T04:45:48.696" v="720" actId="14100"/>
          <ac:spMkLst>
            <pc:docMk/>
            <pc:sldMk cId="1035652762" sldId="344"/>
            <ac:spMk id="9" creationId="{D06B9D24-7AF3-4FEF-AE30-2E92BBEAD829}"/>
          </ac:spMkLst>
        </pc:spChg>
        <pc:spChg chg="mod">
          <ac:chgData name="Chris Fiebelkorn" userId="8264ad7cae1ebfb8" providerId="LiveId" clId="{FB9C767C-528E-4A31-8F40-BC6C2D290EC8}" dt="2018-11-19T04:45:38.996" v="702" actId="1036"/>
          <ac:spMkLst>
            <pc:docMk/>
            <pc:sldMk cId="1035652762" sldId="344"/>
            <ac:spMk id="10" creationId="{59D5827D-2EEC-4728-B4F6-1B9B5631DEED}"/>
          </ac:spMkLst>
        </pc:spChg>
        <pc:spChg chg="mod">
          <ac:chgData name="Chris Fiebelkorn" userId="8264ad7cae1ebfb8" providerId="LiveId" clId="{FB9C767C-528E-4A31-8F40-BC6C2D290EC8}" dt="2018-11-19T04:45:34.369" v="681" actId="1036"/>
          <ac:spMkLst>
            <pc:docMk/>
            <pc:sldMk cId="1035652762" sldId="344"/>
            <ac:spMk id="11" creationId="{687E207D-9A1C-4F60-A64A-4675ABEC315A}"/>
          </ac:spMkLst>
        </pc:spChg>
        <pc:spChg chg="mod">
          <ac:chgData name="Chris Fiebelkorn" userId="8264ad7cae1ebfb8" providerId="LiveId" clId="{FB9C767C-528E-4A31-8F40-BC6C2D290EC8}" dt="2018-11-19T04:45:42.158" v="719" actId="1036"/>
          <ac:spMkLst>
            <pc:docMk/>
            <pc:sldMk cId="1035652762" sldId="344"/>
            <ac:spMk id="12" creationId="{D8E170A9-36AE-489B-BD72-7DA796DB42E6}"/>
          </ac:spMkLst>
        </pc:spChg>
        <pc:picChg chg="add del mod">
          <ac:chgData name="Chris Fiebelkorn" userId="8264ad7cae1ebfb8" providerId="LiveId" clId="{FB9C767C-528E-4A31-8F40-BC6C2D290EC8}" dt="2018-11-19T04:40:40.236" v="530"/>
          <ac:picMkLst>
            <pc:docMk/>
            <pc:sldMk cId="1035652762" sldId="344"/>
            <ac:picMk id="4" creationId="{6E23BDC8-742C-464D-A6F7-8CEF9CAA8C1E}"/>
          </ac:picMkLst>
        </pc:picChg>
      </pc:sldChg>
      <pc:sldChg chg="del">
        <pc:chgData name="Chris Fiebelkorn" userId="8264ad7cae1ebfb8" providerId="LiveId" clId="{FB9C767C-528E-4A31-8F40-BC6C2D290EC8}" dt="2018-11-19T05:07:19.062" v="1377" actId="2696"/>
        <pc:sldMkLst>
          <pc:docMk/>
          <pc:sldMk cId="2669581739" sldId="347"/>
        </pc:sldMkLst>
      </pc:sldChg>
      <pc:sldChg chg="del">
        <pc:chgData name="Chris Fiebelkorn" userId="8264ad7cae1ebfb8" providerId="LiveId" clId="{FB9C767C-528E-4A31-8F40-BC6C2D290EC8}" dt="2018-11-19T05:08:13.403" v="1381" actId="2696"/>
        <pc:sldMkLst>
          <pc:docMk/>
          <pc:sldMk cId="3950085649" sldId="348"/>
        </pc:sldMkLst>
      </pc:sldChg>
      <pc:sldChg chg="addSp delSp modSp">
        <pc:chgData name="Chris Fiebelkorn" userId="8264ad7cae1ebfb8" providerId="LiveId" clId="{FB9C767C-528E-4A31-8F40-BC6C2D290EC8}" dt="2018-11-17T18:51:56.745" v="81" actId="1038"/>
        <pc:sldMkLst>
          <pc:docMk/>
          <pc:sldMk cId="3954925569" sldId="349"/>
        </pc:sldMkLst>
        <pc:picChg chg="add mod">
          <ac:chgData name="Chris Fiebelkorn" userId="8264ad7cae1ebfb8" providerId="LiveId" clId="{FB9C767C-528E-4A31-8F40-BC6C2D290EC8}" dt="2018-11-17T18:51:56.745" v="81" actId="1038"/>
          <ac:picMkLst>
            <pc:docMk/>
            <pc:sldMk cId="3954925569" sldId="349"/>
            <ac:picMk id="2" creationId="{8FDB5093-ED32-4721-BF08-C08DB38A099A}"/>
          </ac:picMkLst>
        </pc:picChg>
        <pc:picChg chg="del">
          <ac:chgData name="Chris Fiebelkorn" userId="8264ad7cae1ebfb8" providerId="LiveId" clId="{FB9C767C-528E-4A31-8F40-BC6C2D290EC8}" dt="2018-11-17T18:51:46.427" v="38" actId="478"/>
          <ac:picMkLst>
            <pc:docMk/>
            <pc:sldMk cId="3954925569" sldId="349"/>
            <ac:picMk id="1752" creationId="{00000000-0000-0000-0000-000000000000}"/>
          </ac:picMkLst>
        </pc:picChg>
      </pc:sldChg>
      <pc:sldChg chg="addSp delSp modSp">
        <pc:chgData name="Chris Fiebelkorn" userId="8264ad7cae1ebfb8" providerId="LiveId" clId="{FB9C767C-528E-4A31-8F40-BC6C2D290EC8}" dt="2018-11-17T18:52:20.199" v="135" actId="1036"/>
        <pc:sldMkLst>
          <pc:docMk/>
          <pc:sldMk cId="2617803923" sldId="350"/>
        </pc:sldMkLst>
        <pc:picChg chg="add mod">
          <ac:chgData name="Chris Fiebelkorn" userId="8264ad7cae1ebfb8" providerId="LiveId" clId="{FB9C767C-528E-4A31-8F40-BC6C2D290EC8}" dt="2018-11-17T18:52:20.199" v="135" actId="1036"/>
          <ac:picMkLst>
            <pc:docMk/>
            <pc:sldMk cId="2617803923" sldId="350"/>
            <ac:picMk id="2" creationId="{1F76D542-335A-4B12-8340-E25A2780C127}"/>
          </ac:picMkLst>
        </pc:picChg>
        <pc:picChg chg="del">
          <ac:chgData name="Chris Fiebelkorn" userId="8264ad7cae1ebfb8" providerId="LiveId" clId="{FB9C767C-528E-4A31-8F40-BC6C2D290EC8}" dt="2018-11-17T18:52:05.004" v="82" actId="478"/>
          <ac:picMkLst>
            <pc:docMk/>
            <pc:sldMk cId="2617803923" sldId="350"/>
            <ac:picMk id="1752" creationId="{00000000-0000-0000-0000-000000000000}"/>
          </ac:picMkLst>
        </pc:picChg>
      </pc:sldChg>
      <pc:sldChg chg="addSp delSp modSp">
        <pc:chgData name="Chris Fiebelkorn" userId="8264ad7cae1ebfb8" providerId="LiveId" clId="{FB9C767C-528E-4A31-8F40-BC6C2D290EC8}" dt="2018-11-17T18:52:42" v="179" actId="1038"/>
        <pc:sldMkLst>
          <pc:docMk/>
          <pc:sldMk cId="1470648958" sldId="351"/>
        </pc:sldMkLst>
        <pc:picChg chg="add mod">
          <ac:chgData name="Chris Fiebelkorn" userId="8264ad7cae1ebfb8" providerId="LiveId" clId="{FB9C767C-528E-4A31-8F40-BC6C2D290EC8}" dt="2018-11-17T18:52:42" v="179" actId="1038"/>
          <ac:picMkLst>
            <pc:docMk/>
            <pc:sldMk cId="1470648958" sldId="351"/>
            <ac:picMk id="2" creationId="{8C402322-5A36-4D5C-AB45-33611EA24C2B}"/>
          </ac:picMkLst>
        </pc:picChg>
        <pc:picChg chg="del">
          <ac:chgData name="Chris Fiebelkorn" userId="8264ad7cae1ebfb8" providerId="LiveId" clId="{FB9C767C-528E-4A31-8F40-BC6C2D290EC8}" dt="2018-11-17T18:52:25.488" v="136" actId="478"/>
          <ac:picMkLst>
            <pc:docMk/>
            <pc:sldMk cId="1470648958" sldId="351"/>
            <ac:picMk id="1752" creationId="{00000000-0000-0000-0000-000000000000}"/>
          </ac:picMkLst>
        </pc:picChg>
      </pc:sldChg>
      <pc:sldChg chg="addSp delSp modSp">
        <pc:chgData name="Chris Fiebelkorn" userId="8264ad7cae1ebfb8" providerId="LiveId" clId="{FB9C767C-528E-4A31-8F40-BC6C2D290EC8}" dt="2018-11-19T04:55:24.038" v="951" actId="1037"/>
        <pc:sldMkLst>
          <pc:docMk/>
          <pc:sldMk cId="3803541746" sldId="365"/>
        </pc:sldMkLst>
        <pc:spChg chg="mod">
          <ac:chgData name="Chris Fiebelkorn" userId="8264ad7cae1ebfb8" providerId="LiveId" clId="{FB9C767C-528E-4A31-8F40-BC6C2D290EC8}" dt="2018-11-19T04:54:29.534" v="816" actId="1076"/>
          <ac:spMkLst>
            <pc:docMk/>
            <pc:sldMk cId="3803541746" sldId="365"/>
            <ac:spMk id="5" creationId="{176300B6-3A21-43DD-8BFB-66FCCB8A934E}"/>
          </ac:spMkLst>
        </pc:spChg>
        <pc:picChg chg="add mod">
          <ac:chgData name="Chris Fiebelkorn" userId="8264ad7cae1ebfb8" providerId="LiveId" clId="{FB9C767C-528E-4A31-8F40-BC6C2D290EC8}" dt="2018-11-19T04:55:24.038" v="951" actId="1037"/>
          <ac:picMkLst>
            <pc:docMk/>
            <pc:sldMk cId="3803541746" sldId="365"/>
            <ac:picMk id="4" creationId="{A918DD01-6D22-45C4-B83F-7BF707070EE9}"/>
          </ac:picMkLst>
        </pc:picChg>
        <pc:picChg chg="del mod">
          <ac:chgData name="Chris Fiebelkorn" userId="8264ad7cae1ebfb8" providerId="LiveId" clId="{FB9C767C-528E-4A31-8F40-BC6C2D290EC8}" dt="2018-11-19T04:54:56.500" v="850" actId="478"/>
          <ac:picMkLst>
            <pc:docMk/>
            <pc:sldMk cId="3803541746" sldId="365"/>
            <ac:picMk id="7" creationId="{61FAD3AF-967F-4C3F-B7CA-DFB198629DE8}"/>
          </ac:picMkLst>
        </pc:picChg>
      </pc:sldChg>
      <pc:sldChg chg="addSp delSp modSp">
        <pc:chgData name="Chris Fiebelkorn" userId="8264ad7cae1ebfb8" providerId="LiveId" clId="{FB9C767C-528E-4A31-8F40-BC6C2D290EC8}" dt="2018-11-19T04:56:02.532" v="1029" actId="1036"/>
        <pc:sldMkLst>
          <pc:docMk/>
          <pc:sldMk cId="1570227774" sldId="366"/>
        </pc:sldMkLst>
        <pc:picChg chg="add mod">
          <ac:chgData name="Chris Fiebelkorn" userId="8264ad7cae1ebfb8" providerId="LiveId" clId="{FB9C767C-528E-4A31-8F40-BC6C2D290EC8}" dt="2018-11-19T04:56:02.532" v="1029" actId="1036"/>
          <ac:picMkLst>
            <pc:docMk/>
            <pc:sldMk cId="1570227774" sldId="366"/>
            <ac:picMk id="4" creationId="{3E1FDF49-3DA0-491C-884E-D841AB28C134}"/>
          </ac:picMkLst>
        </pc:picChg>
        <pc:picChg chg="del">
          <ac:chgData name="Chris Fiebelkorn" userId="8264ad7cae1ebfb8" providerId="LiveId" clId="{FB9C767C-528E-4A31-8F40-BC6C2D290EC8}" dt="2018-11-19T04:55:43.992" v="952" actId="478"/>
          <ac:picMkLst>
            <pc:docMk/>
            <pc:sldMk cId="1570227774" sldId="366"/>
            <ac:picMk id="5" creationId="{04136A6F-761D-41F2-B356-66D1B35BDF8A}"/>
          </ac:picMkLst>
        </pc:picChg>
      </pc:sldChg>
      <pc:sldChg chg="addSp delSp modSp delAnim modAnim">
        <pc:chgData name="Chris Fiebelkorn" userId="8264ad7cae1ebfb8" providerId="LiveId" clId="{FB9C767C-528E-4A31-8F40-BC6C2D290EC8}" dt="2018-11-19T04:58:11.870" v="1152" actId="1035"/>
        <pc:sldMkLst>
          <pc:docMk/>
          <pc:sldMk cId="3838877108" sldId="368"/>
        </pc:sldMkLst>
        <pc:spChg chg="del mod">
          <ac:chgData name="Chris Fiebelkorn" userId="8264ad7cae1ebfb8" providerId="LiveId" clId="{FB9C767C-528E-4A31-8F40-BC6C2D290EC8}" dt="2018-11-19T04:57:22.546" v="1128" actId="478"/>
          <ac:spMkLst>
            <pc:docMk/>
            <pc:sldMk cId="3838877108" sldId="368"/>
            <ac:spMk id="4" creationId="{A2233B4B-A49B-456D-ACD5-1870FC562542}"/>
          </ac:spMkLst>
        </pc:spChg>
        <pc:spChg chg="mod">
          <ac:chgData name="Chris Fiebelkorn" userId="8264ad7cae1ebfb8" providerId="LiveId" clId="{FB9C767C-528E-4A31-8F40-BC6C2D290EC8}" dt="2018-11-19T04:58:00.465" v="1143" actId="404"/>
          <ac:spMkLst>
            <pc:docMk/>
            <pc:sldMk cId="3838877108" sldId="368"/>
            <ac:spMk id="5" creationId="{B212917B-1103-4379-9E25-AE4D77FF83E8}"/>
          </ac:spMkLst>
        </pc:spChg>
        <pc:picChg chg="add mod">
          <ac:chgData name="Chris Fiebelkorn" userId="8264ad7cae1ebfb8" providerId="LiveId" clId="{FB9C767C-528E-4A31-8F40-BC6C2D290EC8}" dt="2018-11-19T04:58:11.870" v="1152" actId="1035"/>
          <ac:picMkLst>
            <pc:docMk/>
            <pc:sldMk cId="3838877108" sldId="368"/>
            <ac:picMk id="6" creationId="{374F609F-8AB5-4D5D-816B-8D27072849A0}"/>
          </ac:picMkLst>
        </pc:picChg>
        <pc:picChg chg="del">
          <ac:chgData name="Chris Fiebelkorn" userId="8264ad7cae1ebfb8" providerId="LiveId" clId="{FB9C767C-528E-4A31-8F40-BC6C2D290EC8}" dt="2018-11-19T04:56:26.214" v="1052" actId="478"/>
          <ac:picMkLst>
            <pc:docMk/>
            <pc:sldMk cId="3838877108" sldId="368"/>
            <ac:picMk id="7" creationId="{61FAD3AF-967F-4C3F-B7CA-DFB198629DE8}"/>
          </ac:picMkLst>
        </pc:picChg>
      </pc:sldChg>
      <pc:sldChg chg="modAnim">
        <pc:chgData name="Chris Fiebelkorn" userId="8264ad7cae1ebfb8" providerId="LiveId" clId="{FB9C767C-528E-4A31-8F40-BC6C2D290EC8}" dt="2018-11-19T05:03:50.732" v="1326"/>
        <pc:sldMkLst>
          <pc:docMk/>
          <pc:sldMk cId="1386615580" sldId="371"/>
        </pc:sldMkLst>
      </pc:sldChg>
      <pc:sldChg chg="modAnim">
        <pc:chgData name="Chris Fiebelkorn" userId="8264ad7cae1ebfb8" providerId="LiveId" clId="{FB9C767C-528E-4A31-8F40-BC6C2D290EC8}" dt="2018-11-19T05:04:29.616" v="1332"/>
        <pc:sldMkLst>
          <pc:docMk/>
          <pc:sldMk cId="1475067737" sldId="374"/>
        </pc:sldMkLst>
      </pc:sldChg>
      <pc:sldChg chg="modAnim">
        <pc:chgData name="Chris Fiebelkorn" userId="8264ad7cae1ebfb8" providerId="LiveId" clId="{FB9C767C-528E-4A31-8F40-BC6C2D290EC8}" dt="2018-11-19T05:04:35.584" v="1333"/>
        <pc:sldMkLst>
          <pc:docMk/>
          <pc:sldMk cId="384736187" sldId="375"/>
        </pc:sldMkLst>
      </pc:sldChg>
      <pc:sldChg chg="modSp modAnim">
        <pc:chgData name="Chris Fiebelkorn" userId="8264ad7cae1ebfb8" providerId="LiveId" clId="{FB9C767C-528E-4A31-8F40-BC6C2D290EC8}" dt="2018-11-19T05:06:20.221" v="1366" actId="14100"/>
        <pc:sldMkLst>
          <pc:docMk/>
          <pc:sldMk cId="3798420360" sldId="376"/>
        </pc:sldMkLst>
        <pc:spChg chg="mod">
          <ac:chgData name="Chris Fiebelkorn" userId="8264ad7cae1ebfb8" providerId="LiveId" clId="{FB9C767C-528E-4A31-8F40-BC6C2D290EC8}" dt="2018-11-19T05:06:09.986" v="1364" actId="14100"/>
          <ac:spMkLst>
            <pc:docMk/>
            <pc:sldMk cId="3798420360" sldId="376"/>
            <ac:spMk id="2220" creationId="{00000000-0000-0000-0000-000000000000}"/>
          </ac:spMkLst>
        </pc:spChg>
        <pc:spChg chg="mod">
          <ac:chgData name="Chris Fiebelkorn" userId="8264ad7cae1ebfb8" providerId="LiveId" clId="{FB9C767C-528E-4A31-8F40-BC6C2D290EC8}" dt="2018-11-19T05:06:20.221" v="1366" actId="14100"/>
          <ac:spMkLst>
            <pc:docMk/>
            <pc:sldMk cId="3798420360" sldId="376"/>
            <ac:spMk id="2221" creationId="{00000000-0000-0000-0000-000000000000}"/>
          </ac:spMkLst>
        </pc:spChg>
        <pc:picChg chg="mod modCrop">
          <ac:chgData name="Chris Fiebelkorn" userId="8264ad7cae1ebfb8" providerId="LiveId" clId="{FB9C767C-528E-4A31-8F40-BC6C2D290EC8}" dt="2018-11-19T05:05:56.258" v="1362" actId="18131"/>
          <ac:picMkLst>
            <pc:docMk/>
            <pc:sldMk cId="3798420360" sldId="376"/>
            <ac:picMk id="2" creationId="{0DEF0B04-DA08-404C-9297-28D21701ACBF}"/>
          </ac:picMkLst>
        </pc:picChg>
      </pc:sldChg>
      <pc:sldChg chg="del">
        <pc:chgData name="Chris Fiebelkorn" userId="8264ad7cae1ebfb8" providerId="LiveId" clId="{FB9C767C-528E-4A31-8F40-BC6C2D290EC8}" dt="2018-11-19T05:09:02.927" v="1387" actId="2696"/>
        <pc:sldMkLst>
          <pc:docMk/>
          <pc:sldMk cId="3302747643" sldId="377"/>
        </pc:sldMkLst>
      </pc:sldChg>
      <pc:sldChg chg="del">
        <pc:chgData name="Chris Fiebelkorn" userId="8264ad7cae1ebfb8" providerId="LiveId" clId="{FB9C767C-528E-4A31-8F40-BC6C2D290EC8}" dt="2018-11-19T05:09:40.617" v="1392" actId="2696"/>
        <pc:sldMkLst>
          <pc:docMk/>
          <pc:sldMk cId="2666617486" sldId="378"/>
        </pc:sldMkLst>
      </pc:sldChg>
      <pc:sldChg chg="addSp delSp modSp delAnim modAnim">
        <pc:chgData name="Chris Fiebelkorn" userId="8264ad7cae1ebfb8" providerId="LiveId" clId="{FB9C767C-528E-4A31-8F40-BC6C2D290EC8}" dt="2018-11-19T05:03:28.478" v="1321"/>
        <pc:sldMkLst>
          <pc:docMk/>
          <pc:sldMk cId="2172468707" sldId="379"/>
        </pc:sldMkLst>
        <pc:picChg chg="add mod">
          <ac:chgData name="Chris Fiebelkorn" userId="8264ad7cae1ebfb8" providerId="LiveId" clId="{FB9C767C-528E-4A31-8F40-BC6C2D290EC8}" dt="2018-11-19T05:02:53.165" v="1315" actId="1036"/>
          <ac:picMkLst>
            <pc:docMk/>
            <pc:sldMk cId="2172468707" sldId="379"/>
            <ac:picMk id="2" creationId="{A37A0EE5-E924-46D0-89A4-7961537702E3}"/>
          </ac:picMkLst>
        </pc:picChg>
        <pc:picChg chg="del">
          <ac:chgData name="Chris Fiebelkorn" userId="8264ad7cae1ebfb8" providerId="LiveId" clId="{FB9C767C-528E-4A31-8F40-BC6C2D290EC8}" dt="2018-11-19T05:02:33.987" v="1222" actId="478"/>
          <ac:picMkLst>
            <pc:docMk/>
            <pc:sldMk cId="2172468707" sldId="379"/>
            <ac:picMk id="3" creationId="{5AA5A85A-11AA-4AF3-AA3C-9991D72C546D}"/>
          </ac:picMkLst>
        </pc:picChg>
      </pc:sldChg>
      <pc:sldChg chg="addSp delSp delAnim modAnim">
        <pc:chgData name="Chris Fiebelkorn" userId="8264ad7cae1ebfb8" providerId="LiveId" clId="{FB9C767C-528E-4A31-8F40-BC6C2D290EC8}" dt="2018-11-19T05:03:36.495" v="1323"/>
        <pc:sldMkLst>
          <pc:docMk/>
          <pc:sldMk cId="3472032327" sldId="380"/>
        </pc:sldMkLst>
        <pc:picChg chg="del">
          <ac:chgData name="Chris Fiebelkorn" userId="8264ad7cae1ebfb8" providerId="LiveId" clId="{FB9C767C-528E-4A31-8F40-BC6C2D290EC8}" dt="2018-11-19T05:03:02.466" v="1316" actId="478"/>
          <ac:picMkLst>
            <pc:docMk/>
            <pc:sldMk cId="3472032327" sldId="380"/>
            <ac:picMk id="3" creationId="{BC49CC70-B895-4CB1-A28E-0C923D28111C}"/>
          </ac:picMkLst>
        </pc:picChg>
        <pc:picChg chg="add">
          <ac:chgData name="Chris Fiebelkorn" userId="8264ad7cae1ebfb8" providerId="LiveId" clId="{FB9C767C-528E-4A31-8F40-BC6C2D290EC8}" dt="2018-11-19T05:03:05.875" v="1317"/>
          <ac:picMkLst>
            <pc:docMk/>
            <pc:sldMk cId="3472032327" sldId="380"/>
            <ac:picMk id="6" creationId="{D470B723-292A-43CF-B5C2-847C23070DB4}"/>
          </ac:picMkLst>
        </pc:picChg>
      </pc:sldChg>
      <pc:sldChg chg="addSp delSp delAnim modAnim">
        <pc:chgData name="Chris Fiebelkorn" userId="8264ad7cae1ebfb8" providerId="LiveId" clId="{FB9C767C-528E-4A31-8F40-BC6C2D290EC8}" dt="2018-11-19T05:03:45.634" v="1325"/>
        <pc:sldMkLst>
          <pc:docMk/>
          <pc:sldMk cId="647947238" sldId="382"/>
        </pc:sldMkLst>
        <pc:picChg chg="del">
          <ac:chgData name="Chris Fiebelkorn" userId="8264ad7cae1ebfb8" providerId="LiveId" clId="{FB9C767C-528E-4A31-8F40-BC6C2D290EC8}" dt="2018-11-19T05:03:08.990" v="1318" actId="478"/>
          <ac:picMkLst>
            <pc:docMk/>
            <pc:sldMk cId="647947238" sldId="382"/>
            <ac:picMk id="3" creationId="{73E7D632-79C2-4BE1-981E-509719A4D8EB}"/>
          </ac:picMkLst>
        </pc:picChg>
        <pc:picChg chg="add">
          <ac:chgData name="Chris Fiebelkorn" userId="8264ad7cae1ebfb8" providerId="LiveId" clId="{FB9C767C-528E-4A31-8F40-BC6C2D290EC8}" dt="2018-11-19T05:03:11.028" v="1319"/>
          <ac:picMkLst>
            <pc:docMk/>
            <pc:sldMk cId="647947238" sldId="382"/>
            <ac:picMk id="7" creationId="{E6471AD6-D379-4DC8-9B0C-6C3E445E7551}"/>
          </ac:picMkLst>
        </pc:picChg>
      </pc:sldChg>
      <pc:sldChg chg="modAnim">
        <pc:chgData name="Chris Fiebelkorn" userId="8264ad7cae1ebfb8" providerId="LiveId" clId="{FB9C767C-528E-4A31-8F40-BC6C2D290EC8}" dt="2018-11-19T05:04:00.355" v="1327"/>
        <pc:sldMkLst>
          <pc:docMk/>
          <pc:sldMk cId="405308557" sldId="383"/>
        </pc:sldMkLst>
      </pc:sldChg>
      <pc:sldChg chg="modSp modAnim">
        <pc:chgData name="Chris Fiebelkorn" userId="8264ad7cae1ebfb8" providerId="LiveId" clId="{FB9C767C-528E-4A31-8F40-BC6C2D290EC8}" dt="2018-11-19T05:04:19.826" v="1331"/>
        <pc:sldMkLst>
          <pc:docMk/>
          <pc:sldMk cId="1481090786" sldId="384"/>
        </pc:sldMkLst>
        <pc:spChg chg="mod">
          <ac:chgData name="Chris Fiebelkorn" userId="8264ad7cae1ebfb8" providerId="LiveId" clId="{FB9C767C-528E-4A31-8F40-BC6C2D290EC8}" dt="2018-11-19T05:04:14.396" v="1330" actId="6549"/>
          <ac:spMkLst>
            <pc:docMk/>
            <pc:sldMk cId="1481090786" sldId="384"/>
            <ac:spMk id="2180" creationId="{00000000-0000-0000-0000-000000000000}"/>
          </ac:spMkLst>
        </pc:spChg>
      </pc:sldChg>
      <pc:sldChg chg="modAnim">
        <pc:chgData name="Chris Fiebelkorn" userId="8264ad7cae1ebfb8" providerId="LiveId" clId="{FB9C767C-528E-4A31-8F40-BC6C2D290EC8}" dt="2018-11-19T04:39:06.896" v="513"/>
        <pc:sldMkLst>
          <pc:docMk/>
          <pc:sldMk cId="147997201" sldId="387"/>
        </pc:sldMkLst>
      </pc:sldChg>
      <pc:sldChg chg="modSp modAnim">
        <pc:chgData name="Chris Fiebelkorn" userId="8264ad7cae1ebfb8" providerId="LiveId" clId="{FB9C767C-528E-4A31-8F40-BC6C2D290EC8}" dt="2018-11-19T04:39:38.669" v="518"/>
        <pc:sldMkLst>
          <pc:docMk/>
          <pc:sldMk cId="1773356897" sldId="389"/>
        </pc:sldMkLst>
        <pc:spChg chg="mod">
          <ac:chgData name="Chris Fiebelkorn" userId="8264ad7cae1ebfb8" providerId="LiveId" clId="{FB9C767C-528E-4A31-8F40-BC6C2D290EC8}" dt="2018-11-19T04:39:35.515" v="517" actId="1076"/>
          <ac:spMkLst>
            <pc:docMk/>
            <pc:sldMk cId="1773356897" sldId="389"/>
            <ac:spMk id="4" creationId="{43180BB5-F0D8-4C9A-9D47-88CA6822EBA3}"/>
          </ac:spMkLst>
        </pc:spChg>
      </pc:sldChg>
      <pc:sldChg chg="modSp">
        <pc:chgData name="Chris Fiebelkorn" userId="8264ad7cae1ebfb8" providerId="LiveId" clId="{FB9C767C-528E-4A31-8F40-BC6C2D290EC8}" dt="2018-11-19T04:47:10.125" v="727" actId="403"/>
        <pc:sldMkLst>
          <pc:docMk/>
          <pc:sldMk cId="3222953903" sldId="391"/>
        </pc:sldMkLst>
        <pc:spChg chg="mod">
          <ac:chgData name="Chris Fiebelkorn" userId="8264ad7cae1ebfb8" providerId="LiveId" clId="{FB9C767C-528E-4A31-8F40-BC6C2D290EC8}" dt="2018-11-19T04:47:10.125" v="727" actId="403"/>
          <ac:spMkLst>
            <pc:docMk/>
            <pc:sldMk cId="3222953903" sldId="391"/>
            <ac:spMk id="1649" creationId="{00000000-0000-0000-0000-000000000000}"/>
          </ac:spMkLst>
        </pc:spChg>
      </pc:sldChg>
      <pc:sldChg chg="modAnim">
        <pc:chgData name="Chris Fiebelkorn" userId="8264ad7cae1ebfb8" providerId="LiveId" clId="{FB9C767C-528E-4A31-8F40-BC6C2D290EC8}" dt="2018-11-19T04:47:29.835" v="730"/>
        <pc:sldMkLst>
          <pc:docMk/>
          <pc:sldMk cId="1703333339" sldId="392"/>
        </pc:sldMkLst>
      </pc:sldChg>
      <pc:sldChg chg="modAnim">
        <pc:chgData name="Chris Fiebelkorn" userId="8264ad7cae1ebfb8" providerId="LiveId" clId="{FB9C767C-528E-4A31-8F40-BC6C2D290EC8}" dt="2018-11-19T04:51:36.672" v="798"/>
        <pc:sldMkLst>
          <pc:docMk/>
          <pc:sldMk cId="6543485" sldId="394"/>
        </pc:sldMkLst>
      </pc:sldChg>
      <pc:sldChg chg="modSp modAnim">
        <pc:chgData name="Chris Fiebelkorn" userId="8264ad7cae1ebfb8" providerId="LiveId" clId="{FB9C767C-528E-4A31-8F40-BC6C2D290EC8}" dt="2018-11-19T04:52:08.998" v="803" actId="1076"/>
        <pc:sldMkLst>
          <pc:docMk/>
          <pc:sldMk cId="2619867480" sldId="396"/>
        </pc:sldMkLst>
        <pc:spChg chg="mod">
          <ac:chgData name="Chris Fiebelkorn" userId="8264ad7cae1ebfb8" providerId="LiveId" clId="{FB9C767C-528E-4A31-8F40-BC6C2D290EC8}" dt="2018-11-19T04:52:08.998" v="803" actId="1076"/>
          <ac:spMkLst>
            <pc:docMk/>
            <pc:sldMk cId="2619867480" sldId="396"/>
            <ac:spMk id="5" creationId="{E19C722F-AD5D-4087-BE05-6038473016A1}"/>
          </ac:spMkLst>
        </pc:spChg>
      </pc:sldChg>
      <pc:sldChg chg="modAnim">
        <pc:chgData name="Chris Fiebelkorn" userId="8264ad7cae1ebfb8" providerId="LiveId" clId="{FB9C767C-528E-4A31-8F40-BC6C2D290EC8}" dt="2018-11-19T04:52:26.416" v="811"/>
        <pc:sldMkLst>
          <pc:docMk/>
          <pc:sldMk cId="359009407" sldId="397"/>
        </pc:sldMkLst>
      </pc:sldChg>
      <pc:sldChg chg="addSp delSp add modAnim">
        <pc:chgData name="Chris Fiebelkorn" userId="8264ad7cae1ebfb8" providerId="LiveId" clId="{FB9C767C-528E-4A31-8F40-BC6C2D290EC8}" dt="2018-11-19T04:33:14.153" v="305"/>
        <pc:sldMkLst>
          <pc:docMk/>
          <pc:sldMk cId="26665220" sldId="399"/>
        </pc:sldMkLst>
        <pc:spChg chg="add">
          <ac:chgData name="Chris Fiebelkorn" userId="8264ad7cae1ebfb8" providerId="LiveId" clId="{FB9C767C-528E-4A31-8F40-BC6C2D290EC8}" dt="2018-11-19T04:33:14.153" v="305"/>
          <ac:spMkLst>
            <pc:docMk/>
            <pc:sldMk cId="26665220" sldId="399"/>
            <ac:spMk id="6" creationId="{1FF59E62-82E1-4BE0-AD46-48761CB13CCA}"/>
          </ac:spMkLst>
        </pc:spChg>
        <pc:picChg chg="add del">
          <ac:chgData name="Chris Fiebelkorn" userId="8264ad7cae1ebfb8" providerId="LiveId" clId="{FB9C767C-528E-4A31-8F40-BC6C2D290EC8}" dt="2018-11-19T04:33:14.141" v="304"/>
          <ac:picMkLst>
            <pc:docMk/>
            <pc:sldMk cId="26665220" sldId="399"/>
            <ac:picMk id="4" creationId="{404DEF2E-43FD-415B-99EC-E7CD148AF339}"/>
          </ac:picMkLst>
        </pc:picChg>
        <pc:picChg chg="add">
          <ac:chgData name="Chris Fiebelkorn" userId="8264ad7cae1ebfb8" providerId="LiveId" clId="{FB9C767C-528E-4A31-8F40-BC6C2D290EC8}" dt="2018-11-19T04:33:14.153" v="305"/>
          <ac:picMkLst>
            <pc:docMk/>
            <pc:sldMk cId="26665220" sldId="399"/>
            <ac:picMk id="5" creationId="{29B2ED3A-F630-4CA1-87A5-6CCFB4BFA493}"/>
          </ac:picMkLst>
        </pc:picChg>
      </pc:sldChg>
      <pc:sldChg chg="modSp add">
        <pc:chgData name="Chris Fiebelkorn" userId="8264ad7cae1ebfb8" providerId="LiveId" clId="{FB9C767C-528E-4A31-8F40-BC6C2D290EC8}" dt="2018-11-19T05:07:11.499" v="1376" actId="14100"/>
        <pc:sldMkLst>
          <pc:docMk/>
          <pc:sldMk cId="3041278429" sldId="400"/>
        </pc:sldMkLst>
        <pc:spChg chg="mod">
          <ac:chgData name="Chris Fiebelkorn" userId="8264ad7cae1ebfb8" providerId="LiveId" clId="{FB9C767C-528E-4A31-8F40-BC6C2D290EC8}" dt="2018-11-19T05:07:11.499" v="1376" actId="14100"/>
          <ac:spMkLst>
            <pc:docMk/>
            <pc:sldMk cId="3041278429" sldId="400"/>
            <ac:spMk id="2220" creationId="{00000000-0000-0000-0000-000000000000}"/>
          </ac:spMkLst>
        </pc:spChg>
        <pc:spChg chg="mod">
          <ac:chgData name="Chris Fiebelkorn" userId="8264ad7cae1ebfb8" providerId="LiveId" clId="{FB9C767C-528E-4A31-8F40-BC6C2D290EC8}" dt="2018-11-19T05:07:08.235" v="1375" actId="14100"/>
          <ac:spMkLst>
            <pc:docMk/>
            <pc:sldMk cId="3041278429" sldId="400"/>
            <ac:spMk id="2221" creationId="{00000000-0000-0000-0000-000000000000}"/>
          </ac:spMkLst>
        </pc:spChg>
      </pc:sldChg>
      <pc:sldChg chg="modSp add">
        <pc:chgData name="Chris Fiebelkorn" userId="8264ad7cae1ebfb8" providerId="LiveId" clId="{FB9C767C-528E-4A31-8F40-BC6C2D290EC8}" dt="2018-11-19T05:08:04.806" v="1380" actId="14100"/>
        <pc:sldMkLst>
          <pc:docMk/>
          <pc:sldMk cId="1329758001" sldId="401"/>
        </pc:sldMkLst>
        <pc:spChg chg="mod">
          <ac:chgData name="Chris Fiebelkorn" userId="8264ad7cae1ebfb8" providerId="LiveId" clId="{FB9C767C-528E-4A31-8F40-BC6C2D290EC8}" dt="2018-11-19T05:08:04.806" v="1380" actId="14100"/>
          <ac:spMkLst>
            <pc:docMk/>
            <pc:sldMk cId="1329758001" sldId="401"/>
            <ac:spMk id="2220" creationId="{00000000-0000-0000-0000-000000000000}"/>
          </ac:spMkLst>
        </pc:spChg>
        <pc:spChg chg="mod">
          <ac:chgData name="Chris Fiebelkorn" userId="8264ad7cae1ebfb8" providerId="LiveId" clId="{FB9C767C-528E-4A31-8F40-BC6C2D290EC8}" dt="2018-11-19T05:08:01.297" v="1379" actId="14100"/>
          <ac:spMkLst>
            <pc:docMk/>
            <pc:sldMk cId="1329758001" sldId="401"/>
            <ac:spMk id="2221" creationId="{00000000-0000-0000-0000-000000000000}"/>
          </ac:spMkLst>
        </pc:spChg>
      </pc:sldChg>
      <pc:sldChg chg="modSp add">
        <pc:chgData name="Chris Fiebelkorn" userId="8264ad7cae1ebfb8" providerId="LiveId" clId="{FB9C767C-528E-4A31-8F40-BC6C2D290EC8}" dt="2018-11-19T05:08:55.425" v="1386" actId="14100"/>
        <pc:sldMkLst>
          <pc:docMk/>
          <pc:sldMk cId="3791136195" sldId="402"/>
        </pc:sldMkLst>
        <pc:spChg chg="mod">
          <ac:chgData name="Chris Fiebelkorn" userId="8264ad7cae1ebfb8" providerId="LiveId" clId="{FB9C767C-528E-4A31-8F40-BC6C2D290EC8}" dt="2018-11-19T05:08:55.425" v="1386" actId="14100"/>
          <ac:spMkLst>
            <pc:docMk/>
            <pc:sldMk cId="3791136195" sldId="402"/>
            <ac:spMk id="2220" creationId="{00000000-0000-0000-0000-000000000000}"/>
          </ac:spMkLst>
        </pc:spChg>
        <pc:spChg chg="mod">
          <ac:chgData name="Chris Fiebelkorn" userId="8264ad7cae1ebfb8" providerId="LiveId" clId="{FB9C767C-528E-4A31-8F40-BC6C2D290EC8}" dt="2018-11-19T05:08:52.248" v="1385" actId="14100"/>
          <ac:spMkLst>
            <pc:docMk/>
            <pc:sldMk cId="3791136195" sldId="402"/>
            <ac:spMk id="2221" creationId="{00000000-0000-0000-0000-000000000000}"/>
          </ac:spMkLst>
        </pc:spChg>
      </pc:sldChg>
      <pc:sldChg chg="modSp add">
        <pc:chgData name="Chris Fiebelkorn" userId="8264ad7cae1ebfb8" providerId="LiveId" clId="{FB9C767C-528E-4A31-8F40-BC6C2D290EC8}" dt="2018-11-19T05:10:05.757" v="1394" actId="20577"/>
        <pc:sldMkLst>
          <pc:docMk/>
          <pc:sldMk cId="3010391222" sldId="403"/>
        </pc:sldMkLst>
        <pc:spChg chg="mod">
          <ac:chgData name="Chris Fiebelkorn" userId="8264ad7cae1ebfb8" providerId="LiveId" clId="{FB9C767C-528E-4A31-8F40-BC6C2D290EC8}" dt="2018-11-19T05:09:37.230" v="1391" actId="14100"/>
          <ac:spMkLst>
            <pc:docMk/>
            <pc:sldMk cId="3010391222" sldId="403"/>
            <ac:spMk id="2220" creationId="{00000000-0000-0000-0000-000000000000}"/>
          </ac:spMkLst>
        </pc:spChg>
        <pc:spChg chg="mod">
          <ac:chgData name="Chris Fiebelkorn" userId="8264ad7cae1ebfb8" providerId="LiveId" clId="{FB9C767C-528E-4A31-8F40-BC6C2D290EC8}" dt="2018-11-19T05:10:05.757" v="1394" actId="20577"/>
          <ac:spMkLst>
            <pc:docMk/>
            <pc:sldMk cId="3010391222" sldId="403"/>
            <ac:spMk id="2221" creationId="{00000000-0000-0000-0000-000000000000}"/>
          </ac:spMkLst>
        </pc:spChg>
      </pc:sldChg>
    </pc:docChg>
  </pc:docChgLst>
  <pc:docChgLst>
    <pc:chgData name="Chris Fiebelkorn" userId="8264ad7cae1ebfb8" providerId="LiveId" clId="{B7C9CD1F-D61E-4553-9A1C-51D0150606A9}"/>
    <pc:docChg chg="delSld">
      <pc:chgData name="Chris Fiebelkorn" userId="8264ad7cae1ebfb8" providerId="LiveId" clId="{B7C9CD1F-D61E-4553-9A1C-51D0150606A9}" dt="2018-10-10T05:37:54.571" v="4" actId="2696"/>
      <pc:docMkLst>
        <pc:docMk/>
      </pc:docMkLst>
    </pc:docChg>
  </pc:docChgLst>
  <pc:docChgLst>
    <pc:chgData name="Chris Fiebelkorn" userId="8264ad7cae1ebfb8" providerId="LiveId" clId="{6399A114-CAB8-4939-A467-B64C80014A11}"/>
    <pc:docChg chg="undo custSel addSld delSld modSld">
      <pc:chgData name="Chris Fiebelkorn" userId="8264ad7cae1ebfb8" providerId="LiveId" clId="{6399A114-CAB8-4939-A467-B64C80014A11}" dt="2018-11-17T18:42:23.229" v="919" actId="1038"/>
      <pc:docMkLst>
        <pc:docMk/>
      </pc:docMkLst>
      <pc:sldChg chg="addSp delSp modSp addAnim delAnim">
        <pc:chgData name="Chris Fiebelkorn" userId="8264ad7cae1ebfb8" providerId="LiveId" clId="{6399A114-CAB8-4939-A467-B64C80014A11}" dt="2018-11-17T17:09:37.847" v="212" actId="1036"/>
        <pc:sldMkLst>
          <pc:docMk/>
          <pc:sldMk cId="2900219503" sldId="258"/>
        </pc:sldMkLst>
        <pc:picChg chg="add del mod">
          <ac:chgData name="Chris Fiebelkorn" userId="8264ad7cae1ebfb8" providerId="LiveId" clId="{6399A114-CAB8-4939-A467-B64C80014A11}" dt="2018-11-17T17:09:37.847" v="212" actId="1036"/>
          <ac:picMkLst>
            <pc:docMk/>
            <pc:sldMk cId="2900219503" sldId="258"/>
            <ac:picMk id="3" creationId="{936CD052-A854-4F15-A083-84C315CF7C7D}"/>
          </ac:picMkLst>
        </pc:picChg>
      </pc:sldChg>
      <pc:sldChg chg="addSp delSp modSp delAnim">
        <pc:chgData name="Chris Fiebelkorn" userId="8264ad7cae1ebfb8" providerId="LiveId" clId="{6399A114-CAB8-4939-A467-B64C80014A11}" dt="2018-11-17T17:09:06.701" v="207" actId="931"/>
        <pc:sldMkLst>
          <pc:docMk/>
          <pc:sldMk cId="473290828" sldId="260"/>
        </pc:sldMkLst>
        <pc:spChg chg="add del mod">
          <ac:chgData name="Chris Fiebelkorn" userId="8264ad7cae1ebfb8" providerId="LiveId" clId="{6399A114-CAB8-4939-A467-B64C80014A11}" dt="2018-11-17T17:09:06.701" v="207" actId="931"/>
          <ac:spMkLst>
            <pc:docMk/>
            <pc:sldMk cId="473290828" sldId="260"/>
            <ac:spMk id="3" creationId="{EDEC4B7A-4B9A-4EE2-BC3D-3EB614E5B817}"/>
          </ac:spMkLst>
        </pc:spChg>
        <pc:picChg chg="add mod">
          <ac:chgData name="Chris Fiebelkorn" userId="8264ad7cae1ebfb8" providerId="LiveId" clId="{6399A114-CAB8-4939-A467-B64C80014A11}" dt="2018-11-17T17:09:06.701" v="207" actId="931"/>
          <ac:picMkLst>
            <pc:docMk/>
            <pc:sldMk cId="473290828" sldId="260"/>
            <ac:picMk id="5" creationId="{9ABF5B20-2B23-4866-8F3B-BC30247928F5}"/>
          </ac:picMkLst>
        </pc:picChg>
        <pc:picChg chg="del">
          <ac:chgData name="Chris Fiebelkorn" userId="8264ad7cae1ebfb8" providerId="LiveId" clId="{6399A114-CAB8-4939-A467-B64C80014A11}" dt="2018-11-17T17:08:59.989" v="206" actId="478"/>
          <ac:picMkLst>
            <pc:docMk/>
            <pc:sldMk cId="473290828" sldId="260"/>
            <ac:picMk id="1422" creationId="{00000000-0000-0000-0000-000000000000}"/>
          </ac:picMkLst>
        </pc:picChg>
      </pc:sldChg>
      <pc:sldChg chg="addSp delSp modSp delAnim">
        <pc:chgData name="Chris Fiebelkorn" userId="8264ad7cae1ebfb8" providerId="LiveId" clId="{6399A114-CAB8-4939-A467-B64C80014A11}" dt="2018-11-17T17:08:52.174" v="205" actId="14100"/>
        <pc:sldMkLst>
          <pc:docMk/>
          <pc:sldMk cId="3143244152" sldId="270"/>
        </pc:sldMkLst>
        <pc:spChg chg="add del mod">
          <ac:chgData name="Chris Fiebelkorn" userId="8264ad7cae1ebfb8" providerId="LiveId" clId="{6399A114-CAB8-4939-A467-B64C80014A11}" dt="2018-11-17T17:01:59.952" v="1" actId="931"/>
          <ac:spMkLst>
            <pc:docMk/>
            <pc:sldMk cId="3143244152" sldId="270"/>
            <ac:spMk id="4" creationId="{96155562-DD55-4CA4-B9D0-804EE1E255DE}"/>
          </ac:spMkLst>
        </pc:spChg>
        <pc:picChg chg="add mod">
          <ac:chgData name="Chris Fiebelkorn" userId="8264ad7cae1ebfb8" providerId="LiveId" clId="{6399A114-CAB8-4939-A467-B64C80014A11}" dt="2018-11-17T17:08:52.174" v="205" actId="14100"/>
          <ac:picMkLst>
            <pc:docMk/>
            <pc:sldMk cId="3143244152" sldId="270"/>
            <ac:picMk id="6" creationId="{99068D32-8613-48AA-BA57-9E63D891E71D}"/>
          </ac:picMkLst>
        </pc:picChg>
        <pc:picChg chg="del">
          <ac:chgData name="Chris Fiebelkorn" userId="8264ad7cae1ebfb8" providerId="LiveId" clId="{6399A114-CAB8-4939-A467-B64C80014A11}" dt="2018-11-17T16:59:54.033" v="0" actId="478"/>
          <ac:picMkLst>
            <pc:docMk/>
            <pc:sldMk cId="3143244152" sldId="270"/>
            <ac:picMk id="7" creationId="{0ABBD673-2C6D-475B-9E30-79C9013C8A25}"/>
          </ac:picMkLst>
        </pc:picChg>
        <pc:picChg chg="add mod">
          <ac:chgData name="Chris Fiebelkorn" userId="8264ad7cae1ebfb8" providerId="LiveId" clId="{6399A114-CAB8-4939-A467-B64C80014A11}" dt="2018-11-17T17:08:41.606" v="204" actId="1038"/>
          <ac:picMkLst>
            <pc:docMk/>
            <pc:sldMk cId="3143244152" sldId="270"/>
            <ac:picMk id="11" creationId="{C4B4A37B-0B8B-4721-9571-D2904D80113A}"/>
          </ac:picMkLst>
        </pc:picChg>
      </pc:sldChg>
      <pc:sldChg chg="modSp">
        <pc:chgData name="Chris Fiebelkorn" userId="8264ad7cae1ebfb8" providerId="LiveId" clId="{6399A114-CAB8-4939-A467-B64C80014A11}" dt="2018-11-17T18:35:50.347" v="847" actId="732"/>
        <pc:sldMkLst>
          <pc:docMk/>
          <pc:sldMk cId="1314897509" sldId="279"/>
        </pc:sldMkLst>
        <pc:picChg chg="mod modCrop">
          <ac:chgData name="Chris Fiebelkorn" userId="8264ad7cae1ebfb8" providerId="LiveId" clId="{6399A114-CAB8-4939-A467-B64C80014A11}" dt="2018-11-17T18:35:50.347" v="847" actId="732"/>
          <ac:picMkLst>
            <pc:docMk/>
            <pc:sldMk cId="1314897509" sldId="279"/>
            <ac:picMk id="5" creationId="{5D297A5B-357A-495D-9527-D8C65C11ED04}"/>
          </ac:picMkLst>
        </pc:picChg>
      </pc:sldChg>
      <pc:sldChg chg="modSp">
        <pc:chgData name="Chris Fiebelkorn" userId="8264ad7cae1ebfb8" providerId="LiveId" clId="{6399A114-CAB8-4939-A467-B64C80014A11}" dt="2018-11-17T17:44:19.947" v="519" actId="207"/>
        <pc:sldMkLst>
          <pc:docMk/>
          <pc:sldMk cId="734760250" sldId="281"/>
        </pc:sldMkLst>
        <pc:spChg chg="mod">
          <ac:chgData name="Chris Fiebelkorn" userId="8264ad7cae1ebfb8" providerId="LiveId" clId="{6399A114-CAB8-4939-A467-B64C80014A11}" dt="2018-11-17T17:43:59.549" v="515" actId="1036"/>
          <ac:spMkLst>
            <pc:docMk/>
            <pc:sldMk cId="734760250" sldId="281"/>
            <ac:spMk id="4" creationId="{674A04B3-B007-4C8F-80EB-8FA7BFEF9DCB}"/>
          </ac:spMkLst>
        </pc:spChg>
        <pc:spChg chg="mod">
          <ac:chgData name="Chris Fiebelkorn" userId="8264ad7cae1ebfb8" providerId="LiveId" clId="{6399A114-CAB8-4939-A467-B64C80014A11}" dt="2018-11-17T17:44:19.947" v="519" actId="207"/>
          <ac:spMkLst>
            <pc:docMk/>
            <pc:sldMk cId="734760250" sldId="281"/>
            <ac:spMk id="6" creationId="{77FB01DB-CA35-4BAD-9458-400662FB8DC8}"/>
          </ac:spMkLst>
        </pc:spChg>
        <pc:spChg chg="mod">
          <ac:chgData name="Chris Fiebelkorn" userId="8264ad7cae1ebfb8" providerId="LiveId" clId="{6399A114-CAB8-4939-A467-B64C80014A11}" dt="2018-11-17T17:44:03.744" v="516" actId="14100"/>
          <ac:spMkLst>
            <pc:docMk/>
            <pc:sldMk cId="734760250" sldId="281"/>
            <ac:spMk id="8" creationId="{218ED1C4-C236-4ED7-9A17-C2A0DF6B1435}"/>
          </ac:spMkLst>
        </pc:spChg>
        <pc:picChg chg="mod modCrop">
          <ac:chgData name="Chris Fiebelkorn" userId="8264ad7cae1ebfb8" providerId="LiveId" clId="{6399A114-CAB8-4939-A467-B64C80014A11}" dt="2018-11-17T17:43:41.115" v="493" actId="18131"/>
          <ac:picMkLst>
            <pc:docMk/>
            <pc:sldMk cId="734760250" sldId="281"/>
            <ac:picMk id="5" creationId="{5D297A5B-357A-495D-9527-D8C65C11ED04}"/>
          </ac:picMkLst>
        </pc:picChg>
      </pc:sldChg>
      <pc:sldChg chg="modSp">
        <pc:chgData name="Chris Fiebelkorn" userId="8264ad7cae1ebfb8" providerId="LiveId" clId="{6399A114-CAB8-4939-A467-B64C80014A11}" dt="2018-11-17T17:34:28.600" v="454" actId="14826"/>
        <pc:sldMkLst>
          <pc:docMk/>
          <pc:sldMk cId="1994281808" sldId="291"/>
        </pc:sldMkLst>
        <pc:picChg chg="mod">
          <ac:chgData name="Chris Fiebelkorn" userId="8264ad7cae1ebfb8" providerId="LiveId" clId="{6399A114-CAB8-4939-A467-B64C80014A11}" dt="2018-11-17T17:34:28.600" v="454" actId="14826"/>
          <ac:picMkLst>
            <pc:docMk/>
            <pc:sldMk cId="1994281808" sldId="291"/>
            <ac:picMk id="1727" creationId="{00000000-0000-0000-0000-000000000000}"/>
          </ac:picMkLst>
        </pc:picChg>
      </pc:sldChg>
      <pc:sldChg chg="modSp">
        <pc:chgData name="Chris Fiebelkorn" userId="8264ad7cae1ebfb8" providerId="LiveId" clId="{6399A114-CAB8-4939-A467-B64C80014A11}" dt="2018-11-17T17:37:06.190" v="455" actId="14826"/>
        <pc:sldMkLst>
          <pc:docMk/>
          <pc:sldMk cId="3070633473" sldId="300"/>
        </pc:sldMkLst>
        <pc:picChg chg="mod">
          <ac:chgData name="Chris Fiebelkorn" userId="8264ad7cae1ebfb8" providerId="LiveId" clId="{6399A114-CAB8-4939-A467-B64C80014A11}" dt="2018-11-17T17:37:06.190" v="455" actId="14826"/>
          <ac:picMkLst>
            <pc:docMk/>
            <pc:sldMk cId="3070633473" sldId="300"/>
            <ac:picMk id="8" creationId="{4C41000B-467D-48BB-B27B-ACADCBE54EFE}"/>
          </ac:picMkLst>
        </pc:picChg>
      </pc:sldChg>
      <pc:sldChg chg="modSp">
        <pc:chgData name="Chris Fiebelkorn" userId="8264ad7cae1ebfb8" providerId="LiveId" clId="{6399A114-CAB8-4939-A467-B64C80014A11}" dt="2018-11-17T17:37:17.595" v="456" actId="14826"/>
        <pc:sldMkLst>
          <pc:docMk/>
          <pc:sldMk cId="3195107340" sldId="301"/>
        </pc:sldMkLst>
        <pc:picChg chg="mod">
          <ac:chgData name="Chris Fiebelkorn" userId="8264ad7cae1ebfb8" providerId="LiveId" clId="{6399A114-CAB8-4939-A467-B64C80014A11}" dt="2018-11-17T17:37:17.595" v="456" actId="14826"/>
          <ac:picMkLst>
            <pc:docMk/>
            <pc:sldMk cId="3195107340" sldId="301"/>
            <ac:picMk id="8" creationId="{4C41000B-467D-48BB-B27B-ACADCBE54EFE}"/>
          </ac:picMkLst>
        </pc:picChg>
      </pc:sldChg>
      <pc:sldChg chg="modSp">
        <pc:chgData name="Chris Fiebelkorn" userId="8264ad7cae1ebfb8" providerId="LiveId" clId="{6399A114-CAB8-4939-A467-B64C80014A11}" dt="2018-11-17T17:37:23.101" v="457" actId="14826"/>
        <pc:sldMkLst>
          <pc:docMk/>
          <pc:sldMk cId="1953217945" sldId="302"/>
        </pc:sldMkLst>
        <pc:picChg chg="mod">
          <ac:chgData name="Chris Fiebelkorn" userId="8264ad7cae1ebfb8" providerId="LiveId" clId="{6399A114-CAB8-4939-A467-B64C80014A11}" dt="2018-11-17T17:37:23.101" v="457" actId="14826"/>
          <ac:picMkLst>
            <pc:docMk/>
            <pc:sldMk cId="1953217945" sldId="302"/>
            <ac:picMk id="8" creationId="{4C41000B-467D-48BB-B27B-ACADCBE54EFE}"/>
          </ac:picMkLst>
        </pc:picChg>
      </pc:sldChg>
      <pc:sldChg chg="modSp">
        <pc:chgData name="Chris Fiebelkorn" userId="8264ad7cae1ebfb8" providerId="LiveId" clId="{6399A114-CAB8-4939-A467-B64C80014A11}" dt="2018-11-17T17:48:06.195" v="597" actId="14826"/>
        <pc:sldMkLst>
          <pc:docMk/>
          <pc:sldMk cId="4269302318" sldId="310"/>
        </pc:sldMkLst>
        <pc:picChg chg="mod">
          <ac:chgData name="Chris Fiebelkorn" userId="8264ad7cae1ebfb8" providerId="LiveId" clId="{6399A114-CAB8-4939-A467-B64C80014A11}" dt="2018-11-17T17:48:06.195" v="597" actId="14826"/>
          <ac:picMkLst>
            <pc:docMk/>
            <pc:sldMk cId="4269302318" sldId="310"/>
            <ac:picMk id="6" creationId="{4322D33C-ABF9-4BDD-9F13-74BD56DC57D3}"/>
          </ac:picMkLst>
        </pc:picChg>
      </pc:sldChg>
      <pc:sldChg chg="modSp">
        <pc:chgData name="Chris Fiebelkorn" userId="8264ad7cae1ebfb8" providerId="LiveId" clId="{6399A114-CAB8-4939-A467-B64C80014A11}" dt="2018-11-17T17:48:24.879" v="598" actId="14826"/>
        <pc:sldMkLst>
          <pc:docMk/>
          <pc:sldMk cId="4000111984" sldId="311"/>
        </pc:sldMkLst>
        <pc:picChg chg="mod">
          <ac:chgData name="Chris Fiebelkorn" userId="8264ad7cae1ebfb8" providerId="LiveId" clId="{6399A114-CAB8-4939-A467-B64C80014A11}" dt="2018-11-17T17:48:24.879" v="598" actId="14826"/>
          <ac:picMkLst>
            <pc:docMk/>
            <pc:sldMk cId="4000111984" sldId="311"/>
            <ac:picMk id="6" creationId="{4322D33C-ABF9-4BDD-9F13-74BD56DC57D3}"/>
          </ac:picMkLst>
        </pc:picChg>
      </pc:sldChg>
      <pc:sldChg chg="modSp">
        <pc:chgData name="Chris Fiebelkorn" userId="8264ad7cae1ebfb8" providerId="LiveId" clId="{6399A114-CAB8-4939-A467-B64C80014A11}" dt="2018-11-17T18:39:56.238" v="850" actId="688"/>
        <pc:sldMkLst>
          <pc:docMk/>
          <pc:sldMk cId="3743275937" sldId="313"/>
        </pc:sldMkLst>
        <pc:picChg chg="mod">
          <ac:chgData name="Chris Fiebelkorn" userId="8264ad7cae1ebfb8" providerId="LiveId" clId="{6399A114-CAB8-4939-A467-B64C80014A11}" dt="2018-11-17T18:39:56.238" v="850" actId="688"/>
          <ac:picMkLst>
            <pc:docMk/>
            <pc:sldMk cId="3743275937" sldId="313"/>
            <ac:picMk id="11" creationId="{BC418377-C1D9-425E-8445-06E4822F8FDC}"/>
          </ac:picMkLst>
        </pc:picChg>
      </pc:sldChg>
      <pc:sldChg chg="modSp">
        <pc:chgData name="Chris Fiebelkorn" userId="8264ad7cae1ebfb8" providerId="LiveId" clId="{6399A114-CAB8-4939-A467-B64C80014A11}" dt="2018-11-17T18:31:08.600" v="680" actId="1038"/>
        <pc:sldMkLst>
          <pc:docMk/>
          <pc:sldMk cId="2016582882" sldId="317"/>
        </pc:sldMkLst>
        <pc:picChg chg="mod">
          <ac:chgData name="Chris Fiebelkorn" userId="8264ad7cae1ebfb8" providerId="LiveId" clId="{6399A114-CAB8-4939-A467-B64C80014A11}" dt="2018-11-17T18:31:08.600" v="680" actId="1038"/>
          <ac:picMkLst>
            <pc:docMk/>
            <pc:sldMk cId="2016582882" sldId="317"/>
            <ac:picMk id="7" creationId="{61FAD3AF-967F-4C3F-B7CA-DFB198629DE8}"/>
          </ac:picMkLst>
        </pc:picChg>
      </pc:sldChg>
      <pc:sldChg chg="modSp">
        <pc:chgData name="Chris Fiebelkorn" userId="8264ad7cae1ebfb8" providerId="LiveId" clId="{6399A114-CAB8-4939-A467-B64C80014A11}" dt="2018-11-17T17:59:26.946" v="618" actId="1036"/>
        <pc:sldMkLst>
          <pc:docMk/>
          <pc:sldMk cId="3779002217" sldId="320"/>
        </pc:sldMkLst>
        <pc:picChg chg="mod modCrop">
          <ac:chgData name="Chris Fiebelkorn" userId="8264ad7cae1ebfb8" providerId="LiveId" clId="{6399A114-CAB8-4939-A467-B64C80014A11}" dt="2018-11-17T17:59:26.946" v="618" actId="1036"/>
          <ac:picMkLst>
            <pc:docMk/>
            <pc:sldMk cId="3779002217" sldId="320"/>
            <ac:picMk id="7" creationId="{C7D9F9FC-2229-4F2B-9DF4-2484E2993E98}"/>
          </ac:picMkLst>
        </pc:picChg>
      </pc:sldChg>
      <pc:sldChg chg="modSp">
        <pc:chgData name="Chris Fiebelkorn" userId="8264ad7cae1ebfb8" providerId="LiveId" clId="{6399A114-CAB8-4939-A467-B64C80014A11}" dt="2018-11-17T17:40:48.678" v="473" actId="14100"/>
        <pc:sldMkLst>
          <pc:docMk/>
          <pc:sldMk cId="1068742405" sldId="323"/>
        </pc:sldMkLst>
        <pc:spChg chg="mod">
          <ac:chgData name="Chris Fiebelkorn" userId="8264ad7cae1ebfb8" providerId="LiveId" clId="{6399A114-CAB8-4939-A467-B64C80014A11}" dt="2018-11-17T17:40:10.129" v="467" actId="14100"/>
          <ac:spMkLst>
            <pc:docMk/>
            <pc:sldMk cId="1068742405" sldId="323"/>
            <ac:spMk id="7" creationId="{A430CC05-C5FE-4859-BF1E-CD3AE18A230D}"/>
          </ac:spMkLst>
        </pc:spChg>
        <pc:grpChg chg="mod">
          <ac:chgData name="Chris Fiebelkorn" userId="8264ad7cae1ebfb8" providerId="LiveId" clId="{6399A114-CAB8-4939-A467-B64C80014A11}" dt="2018-11-17T17:40:48.678" v="473" actId="14100"/>
          <ac:grpSpMkLst>
            <pc:docMk/>
            <pc:sldMk cId="1068742405" sldId="323"/>
            <ac:grpSpMk id="8" creationId="{E348AD80-3B12-43CE-8232-803F3674F25B}"/>
          </ac:grpSpMkLst>
        </pc:grpChg>
        <pc:picChg chg="mod modCrop">
          <ac:chgData name="Chris Fiebelkorn" userId="8264ad7cae1ebfb8" providerId="LiveId" clId="{6399A114-CAB8-4939-A467-B64C80014A11}" dt="2018-11-17T17:39:59.118" v="465" actId="1076"/>
          <ac:picMkLst>
            <pc:docMk/>
            <pc:sldMk cId="1068742405" sldId="323"/>
            <ac:picMk id="6" creationId="{2C6F75E6-5CE0-418A-B26F-09A807549587}"/>
          </ac:picMkLst>
        </pc:picChg>
      </pc:sldChg>
      <pc:sldChg chg="addSp delSp modSp">
        <pc:chgData name="Chris Fiebelkorn" userId="8264ad7cae1ebfb8" providerId="LiveId" clId="{6399A114-CAB8-4939-A467-B64C80014A11}" dt="2018-11-17T17:59:33.764" v="619" actId="1076"/>
        <pc:sldMkLst>
          <pc:docMk/>
          <pc:sldMk cId="4068129697" sldId="330"/>
        </pc:sldMkLst>
        <pc:picChg chg="add mod">
          <ac:chgData name="Chris Fiebelkorn" userId="8264ad7cae1ebfb8" providerId="LiveId" clId="{6399A114-CAB8-4939-A467-B64C80014A11}" dt="2018-11-17T17:59:33.764" v="619" actId="1076"/>
          <ac:picMkLst>
            <pc:docMk/>
            <pc:sldMk cId="4068129697" sldId="330"/>
            <ac:picMk id="4" creationId="{4AE9B008-82D7-482D-B2BD-240321DD4E86}"/>
          </ac:picMkLst>
        </pc:picChg>
        <pc:picChg chg="del">
          <ac:chgData name="Chris Fiebelkorn" userId="8264ad7cae1ebfb8" providerId="LiveId" clId="{6399A114-CAB8-4939-A467-B64C80014A11}" dt="2018-11-17T17:58:51.117" v="605" actId="478"/>
          <ac:picMkLst>
            <pc:docMk/>
            <pc:sldMk cId="4068129697" sldId="330"/>
            <ac:picMk id="7" creationId="{C7D9F9FC-2229-4F2B-9DF4-2484E2993E98}"/>
          </ac:picMkLst>
        </pc:picChg>
      </pc:sldChg>
      <pc:sldChg chg="modSp">
        <pc:chgData name="Chris Fiebelkorn" userId="8264ad7cae1ebfb8" providerId="LiveId" clId="{6399A114-CAB8-4939-A467-B64C80014A11}" dt="2018-11-17T18:33:23.263" v="742" actId="732"/>
        <pc:sldMkLst>
          <pc:docMk/>
          <pc:sldMk cId="455334081" sldId="337"/>
        </pc:sldMkLst>
        <pc:picChg chg="mod modCrop">
          <ac:chgData name="Chris Fiebelkorn" userId="8264ad7cae1ebfb8" providerId="LiveId" clId="{6399A114-CAB8-4939-A467-B64C80014A11}" dt="2018-11-17T18:33:23.263" v="742" actId="732"/>
          <ac:picMkLst>
            <pc:docMk/>
            <pc:sldMk cId="455334081" sldId="337"/>
            <ac:picMk id="2141" creationId="{00000000-0000-0000-0000-000000000000}"/>
          </ac:picMkLst>
        </pc:picChg>
      </pc:sldChg>
      <pc:sldChg chg="addSp delSp modSp">
        <pc:chgData name="Chris Fiebelkorn" userId="8264ad7cae1ebfb8" providerId="LiveId" clId="{6399A114-CAB8-4939-A467-B64C80014A11}" dt="2018-11-17T17:46:06.932" v="596" actId="14100"/>
        <pc:sldMkLst>
          <pc:docMk/>
          <pc:sldMk cId="2866981419" sldId="342"/>
        </pc:sldMkLst>
        <pc:spChg chg="mod">
          <ac:chgData name="Chris Fiebelkorn" userId="8264ad7cae1ebfb8" providerId="LiveId" clId="{6399A114-CAB8-4939-A467-B64C80014A11}" dt="2018-11-17T17:46:01.295" v="595" actId="1035"/>
          <ac:spMkLst>
            <pc:docMk/>
            <pc:sldMk cId="2866981419" sldId="342"/>
            <ac:spMk id="4" creationId="{674A04B3-B007-4C8F-80EB-8FA7BFEF9DCB}"/>
          </ac:spMkLst>
        </pc:spChg>
        <pc:spChg chg="mod">
          <ac:chgData name="Chris Fiebelkorn" userId="8264ad7cae1ebfb8" providerId="LiveId" clId="{6399A114-CAB8-4939-A467-B64C80014A11}" dt="2018-11-17T17:45:02.894" v="547" actId="207"/>
          <ac:spMkLst>
            <pc:docMk/>
            <pc:sldMk cId="2866981419" sldId="342"/>
            <ac:spMk id="6" creationId="{77FB01DB-CA35-4BAD-9458-400662FB8DC8}"/>
          </ac:spMkLst>
        </pc:spChg>
        <pc:spChg chg="mod">
          <ac:chgData name="Chris Fiebelkorn" userId="8264ad7cae1ebfb8" providerId="LiveId" clId="{6399A114-CAB8-4939-A467-B64C80014A11}" dt="2018-11-17T17:46:06.932" v="596" actId="14100"/>
          <ac:spMkLst>
            <pc:docMk/>
            <pc:sldMk cId="2866981419" sldId="342"/>
            <ac:spMk id="8" creationId="{218ED1C4-C236-4ED7-9A17-C2A0DF6B1435}"/>
          </ac:spMkLst>
        </pc:spChg>
        <pc:picChg chg="del">
          <ac:chgData name="Chris Fiebelkorn" userId="8264ad7cae1ebfb8" providerId="LiveId" clId="{6399A114-CAB8-4939-A467-B64C80014A11}" dt="2018-11-17T17:44:48.179" v="533" actId="478"/>
          <ac:picMkLst>
            <pc:docMk/>
            <pc:sldMk cId="2866981419" sldId="342"/>
            <ac:picMk id="5" creationId="{5D297A5B-357A-495D-9527-D8C65C11ED04}"/>
          </ac:picMkLst>
        </pc:picChg>
        <pc:picChg chg="add mod ord">
          <ac:chgData name="Chris Fiebelkorn" userId="8264ad7cae1ebfb8" providerId="LiveId" clId="{6399A114-CAB8-4939-A467-B64C80014A11}" dt="2018-11-17T17:44:56.740" v="546" actId="171"/>
          <ac:picMkLst>
            <pc:docMk/>
            <pc:sldMk cId="2866981419" sldId="342"/>
            <ac:picMk id="7" creationId="{27FCE294-622D-401B-ADFA-B41301F40F98}"/>
          </ac:picMkLst>
        </pc:picChg>
      </pc:sldChg>
      <pc:sldChg chg="addSp delSp modSp">
        <pc:chgData name="Chris Fiebelkorn" userId="8264ad7cae1ebfb8" providerId="LiveId" clId="{6399A114-CAB8-4939-A467-B64C80014A11}" dt="2018-11-17T17:45:43.320" v="571" actId="14100"/>
        <pc:sldMkLst>
          <pc:docMk/>
          <pc:sldMk cId="1597605706" sldId="343"/>
        </pc:sldMkLst>
        <pc:spChg chg="mod">
          <ac:chgData name="Chris Fiebelkorn" userId="8264ad7cae1ebfb8" providerId="LiveId" clId="{6399A114-CAB8-4939-A467-B64C80014A11}" dt="2018-11-17T17:45:29.612" v="569" actId="1036"/>
          <ac:spMkLst>
            <pc:docMk/>
            <pc:sldMk cId="1597605706" sldId="343"/>
            <ac:spMk id="4" creationId="{674A04B3-B007-4C8F-80EB-8FA7BFEF9DCB}"/>
          </ac:spMkLst>
        </pc:spChg>
        <pc:spChg chg="mod">
          <ac:chgData name="Chris Fiebelkorn" userId="8264ad7cae1ebfb8" providerId="LiveId" clId="{6399A114-CAB8-4939-A467-B64C80014A11}" dt="2018-11-17T17:45:10.422" v="548" actId="207"/>
          <ac:spMkLst>
            <pc:docMk/>
            <pc:sldMk cId="1597605706" sldId="343"/>
            <ac:spMk id="6" creationId="{77FB01DB-CA35-4BAD-9458-400662FB8DC8}"/>
          </ac:spMkLst>
        </pc:spChg>
        <pc:spChg chg="mod">
          <ac:chgData name="Chris Fiebelkorn" userId="8264ad7cae1ebfb8" providerId="LiveId" clId="{6399A114-CAB8-4939-A467-B64C80014A11}" dt="2018-11-17T17:45:43.320" v="571" actId="14100"/>
          <ac:spMkLst>
            <pc:docMk/>
            <pc:sldMk cId="1597605706" sldId="343"/>
            <ac:spMk id="8" creationId="{218ED1C4-C236-4ED7-9A17-C2A0DF6B1435}"/>
          </ac:spMkLst>
        </pc:spChg>
        <pc:picChg chg="del">
          <ac:chgData name="Chris Fiebelkorn" userId="8264ad7cae1ebfb8" providerId="LiveId" clId="{6399A114-CAB8-4939-A467-B64C80014A11}" dt="2018-11-17T17:44:33.199" v="520" actId="478"/>
          <ac:picMkLst>
            <pc:docMk/>
            <pc:sldMk cId="1597605706" sldId="343"/>
            <ac:picMk id="5" creationId="{5D297A5B-357A-495D-9527-D8C65C11ED04}"/>
          </ac:picMkLst>
        </pc:picChg>
        <pc:picChg chg="add mod ord">
          <ac:chgData name="Chris Fiebelkorn" userId="8264ad7cae1ebfb8" providerId="LiveId" clId="{6399A114-CAB8-4939-A467-B64C80014A11}" dt="2018-11-17T17:44:44.003" v="532" actId="171"/>
          <ac:picMkLst>
            <pc:docMk/>
            <pc:sldMk cId="1597605706" sldId="343"/>
            <ac:picMk id="7" creationId="{97A03EE9-6527-4359-B8D5-6CBDEB5E5C7C}"/>
          </ac:picMkLst>
        </pc:picChg>
      </pc:sldChg>
      <pc:sldChg chg="delSp modSp">
        <pc:chgData name="Chris Fiebelkorn" userId="8264ad7cae1ebfb8" providerId="LiveId" clId="{6399A114-CAB8-4939-A467-B64C80014A11}" dt="2018-11-17T17:15:44.496" v="244" actId="14100"/>
        <pc:sldMkLst>
          <pc:docMk/>
          <pc:sldMk cId="2729952139" sldId="345"/>
        </pc:sldMkLst>
        <pc:spChg chg="mod ord">
          <ac:chgData name="Chris Fiebelkorn" userId="8264ad7cae1ebfb8" providerId="LiveId" clId="{6399A114-CAB8-4939-A467-B64C80014A11}" dt="2018-11-17T17:15:40.029" v="243" actId="14100"/>
          <ac:spMkLst>
            <pc:docMk/>
            <pc:sldMk cId="2729952139" sldId="345"/>
            <ac:spMk id="1643" creationId="{00000000-0000-0000-0000-000000000000}"/>
          </ac:spMkLst>
        </pc:spChg>
        <pc:spChg chg="mod">
          <ac:chgData name="Chris Fiebelkorn" userId="8264ad7cae1ebfb8" providerId="LiveId" clId="{6399A114-CAB8-4939-A467-B64C80014A11}" dt="2018-11-17T17:15:44.496" v="244" actId="14100"/>
          <ac:spMkLst>
            <pc:docMk/>
            <pc:sldMk cId="2729952139" sldId="345"/>
            <ac:spMk id="1646" creationId="{00000000-0000-0000-0000-000000000000}"/>
          </ac:spMkLst>
        </pc:spChg>
        <pc:spChg chg="del">
          <ac:chgData name="Chris Fiebelkorn" userId="8264ad7cae1ebfb8" providerId="LiveId" clId="{6399A114-CAB8-4939-A467-B64C80014A11}" dt="2018-11-17T17:15:08.308" v="233" actId="478"/>
          <ac:spMkLst>
            <pc:docMk/>
            <pc:sldMk cId="2729952139" sldId="345"/>
            <ac:spMk id="1648" creationId="{00000000-0000-0000-0000-000000000000}"/>
          </ac:spMkLst>
        </pc:spChg>
        <pc:picChg chg="mod">
          <ac:chgData name="Chris Fiebelkorn" userId="8264ad7cae1ebfb8" providerId="LiveId" clId="{6399A114-CAB8-4939-A467-B64C80014A11}" dt="2018-11-17T17:14:52.162" v="231" actId="14100"/>
          <ac:picMkLst>
            <pc:docMk/>
            <pc:sldMk cId="2729952139" sldId="345"/>
            <ac:picMk id="1650" creationId="{00000000-0000-0000-0000-000000000000}"/>
          </ac:picMkLst>
        </pc:picChg>
      </pc:sldChg>
      <pc:sldChg chg="addSp delSp modSp">
        <pc:chgData name="Chris Fiebelkorn" userId="8264ad7cae1ebfb8" providerId="LiveId" clId="{6399A114-CAB8-4939-A467-B64C80014A11}" dt="2018-11-17T18:34:26.747" v="801" actId="171"/>
        <pc:sldMkLst>
          <pc:docMk/>
          <pc:sldMk cId="2669581739" sldId="347"/>
        </pc:sldMkLst>
        <pc:picChg chg="add mod ord">
          <ac:chgData name="Chris Fiebelkorn" userId="8264ad7cae1ebfb8" providerId="LiveId" clId="{6399A114-CAB8-4939-A467-B64C80014A11}" dt="2018-11-17T18:34:26.747" v="801" actId="171"/>
          <ac:picMkLst>
            <pc:docMk/>
            <pc:sldMk cId="2669581739" sldId="347"/>
            <ac:picMk id="2" creationId="{8A1C4395-07D1-4865-B321-72E00DE1F849}"/>
          </ac:picMkLst>
        </pc:picChg>
        <pc:picChg chg="del">
          <ac:chgData name="Chris Fiebelkorn" userId="8264ad7cae1ebfb8" providerId="LiveId" clId="{6399A114-CAB8-4939-A467-B64C80014A11}" dt="2018-11-17T18:34:21.055" v="791" actId="478"/>
          <ac:picMkLst>
            <pc:docMk/>
            <pc:sldMk cId="2669581739" sldId="347"/>
            <ac:picMk id="2226" creationId="{00000000-0000-0000-0000-000000000000}"/>
          </ac:picMkLst>
        </pc:picChg>
      </pc:sldChg>
      <pc:sldChg chg="addSp delSp modSp">
        <pc:chgData name="Chris Fiebelkorn" userId="8264ad7cae1ebfb8" providerId="LiveId" clId="{6399A114-CAB8-4939-A467-B64C80014A11}" dt="2018-11-17T18:34:36.367" v="813" actId="171"/>
        <pc:sldMkLst>
          <pc:docMk/>
          <pc:sldMk cId="3950085649" sldId="348"/>
        </pc:sldMkLst>
        <pc:picChg chg="add mod ord">
          <ac:chgData name="Chris Fiebelkorn" userId="8264ad7cae1ebfb8" providerId="LiveId" clId="{6399A114-CAB8-4939-A467-B64C80014A11}" dt="2018-11-17T18:34:36.367" v="813" actId="171"/>
          <ac:picMkLst>
            <pc:docMk/>
            <pc:sldMk cId="3950085649" sldId="348"/>
            <ac:picMk id="2" creationId="{CDF5A813-C953-40AC-956D-D1E5A14356B6}"/>
          </ac:picMkLst>
        </pc:picChg>
        <pc:picChg chg="del">
          <ac:chgData name="Chris Fiebelkorn" userId="8264ad7cae1ebfb8" providerId="LiveId" clId="{6399A114-CAB8-4939-A467-B64C80014A11}" dt="2018-11-17T18:34:30.246" v="802" actId="478"/>
          <ac:picMkLst>
            <pc:docMk/>
            <pc:sldMk cId="3950085649" sldId="348"/>
            <ac:picMk id="2235" creationId="{00000000-0000-0000-0000-000000000000}"/>
          </ac:picMkLst>
        </pc:picChg>
      </pc:sldChg>
      <pc:sldChg chg="addSp delSp modSp">
        <pc:chgData name="Chris Fiebelkorn" userId="8264ad7cae1ebfb8" providerId="LiveId" clId="{6399A114-CAB8-4939-A467-B64C80014A11}" dt="2018-11-17T18:42:23.229" v="919" actId="1038"/>
        <pc:sldMkLst>
          <pc:docMk/>
          <pc:sldMk cId="1995794822" sldId="363"/>
        </pc:sldMkLst>
        <pc:picChg chg="del mod">
          <ac:chgData name="Chris Fiebelkorn" userId="8264ad7cae1ebfb8" providerId="LiveId" clId="{6399A114-CAB8-4939-A467-B64C80014A11}" dt="2018-11-17T18:40:25.658" v="853" actId="478"/>
          <ac:picMkLst>
            <pc:docMk/>
            <pc:sldMk cId="1995794822" sldId="363"/>
            <ac:picMk id="5" creationId="{7F35A1C4-2FBF-4E04-BA1D-F6181DE51AE8}"/>
          </ac:picMkLst>
        </pc:picChg>
        <pc:picChg chg="add mod">
          <ac:chgData name="Chris Fiebelkorn" userId="8264ad7cae1ebfb8" providerId="LiveId" clId="{6399A114-CAB8-4939-A467-B64C80014A11}" dt="2018-11-17T18:42:23.229" v="919" actId="1038"/>
          <ac:picMkLst>
            <pc:docMk/>
            <pc:sldMk cId="1995794822" sldId="363"/>
            <ac:picMk id="6" creationId="{B0C8A9E1-0876-4704-9C69-AD02A3E5122C}"/>
          </ac:picMkLst>
        </pc:picChg>
      </pc:sldChg>
      <pc:sldChg chg="addSp delSp modSp">
        <pc:chgData name="Chris Fiebelkorn" userId="8264ad7cae1ebfb8" providerId="LiveId" clId="{6399A114-CAB8-4939-A467-B64C80014A11}" dt="2018-11-17T18:30:49.869" v="673" actId="1038"/>
        <pc:sldMkLst>
          <pc:docMk/>
          <pc:sldMk cId="1570227774" sldId="366"/>
        </pc:sldMkLst>
        <pc:picChg chg="add mod">
          <ac:chgData name="Chris Fiebelkorn" userId="8264ad7cae1ebfb8" providerId="LiveId" clId="{6399A114-CAB8-4939-A467-B64C80014A11}" dt="2018-11-17T18:30:49.869" v="673" actId="1038"/>
          <ac:picMkLst>
            <pc:docMk/>
            <pc:sldMk cId="1570227774" sldId="366"/>
            <ac:picMk id="5" creationId="{04136A6F-761D-41F2-B356-66D1B35BDF8A}"/>
          </ac:picMkLst>
        </pc:picChg>
        <pc:picChg chg="del">
          <ac:chgData name="Chris Fiebelkorn" userId="8264ad7cae1ebfb8" providerId="LiveId" clId="{6399A114-CAB8-4939-A467-B64C80014A11}" dt="2018-11-17T18:30:43.428" v="629" actId="478"/>
          <ac:picMkLst>
            <pc:docMk/>
            <pc:sldMk cId="1570227774" sldId="366"/>
            <ac:picMk id="7" creationId="{61FAD3AF-967F-4C3F-B7CA-DFB198629DE8}"/>
          </ac:picMkLst>
        </pc:picChg>
      </pc:sldChg>
      <pc:sldChg chg="addSp delSp modSp">
        <pc:chgData name="Chris Fiebelkorn" userId="8264ad7cae1ebfb8" providerId="LiveId" clId="{6399A114-CAB8-4939-A467-B64C80014A11}" dt="2018-11-17T18:34:17.340" v="790" actId="171"/>
        <pc:sldMkLst>
          <pc:docMk/>
          <pc:sldMk cId="3798420360" sldId="376"/>
        </pc:sldMkLst>
        <pc:picChg chg="add mod ord">
          <ac:chgData name="Chris Fiebelkorn" userId="8264ad7cae1ebfb8" providerId="LiveId" clId="{6399A114-CAB8-4939-A467-B64C80014A11}" dt="2018-11-17T18:34:17.340" v="790" actId="171"/>
          <ac:picMkLst>
            <pc:docMk/>
            <pc:sldMk cId="3798420360" sldId="376"/>
            <ac:picMk id="2" creationId="{0DEF0B04-DA08-404C-9297-28D21701ACBF}"/>
          </ac:picMkLst>
        </pc:picChg>
        <pc:picChg chg="del">
          <ac:chgData name="Chris Fiebelkorn" userId="8264ad7cae1ebfb8" providerId="LiveId" clId="{6399A114-CAB8-4939-A467-B64C80014A11}" dt="2018-11-17T18:34:10.715" v="777" actId="478"/>
          <ac:picMkLst>
            <pc:docMk/>
            <pc:sldMk cId="3798420360" sldId="376"/>
            <ac:picMk id="2217" creationId="{00000000-0000-0000-0000-000000000000}"/>
          </ac:picMkLst>
        </pc:picChg>
      </pc:sldChg>
      <pc:sldChg chg="addSp delSp modSp">
        <pc:chgData name="Chris Fiebelkorn" userId="8264ad7cae1ebfb8" providerId="LiveId" clId="{6399A114-CAB8-4939-A467-B64C80014A11}" dt="2018-11-17T18:34:45.572" v="827" actId="171"/>
        <pc:sldMkLst>
          <pc:docMk/>
          <pc:sldMk cId="3302747643" sldId="377"/>
        </pc:sldMkLst>
        <pc:picChg chg="add mod ord">
          <ac:chgData name="Chris Fiebelkorn" userId="8264ad7cae1ebfb8" providerId="LiveId" clId="{6399A114-CAB8-4939-A467-B64C80014A11}" dt="2018-11-17T18:34:45.572" v="827" actId="171"/>
          <ac:picMkLst>
            <pc:docMk/>
            <pc:sldMk cId="3302747643" sldId="377"/>
            <ac:picMk id="2" creationId="{7A91CDEE-F208-4965-A559-6CD58632944D}"/>
          </ac:picMkLst>
        </pc:picChg>
        <pc:picChg chg="del">
          <ac:chgData name="Chris Fiebelkorn" userId="8264ad7cae1ebfb8" providerId="LiveId" clId="{6399A114-CAB8-4939-A467-B64C80014A11}" dt="2018-11-17T18:34:39.204" v="814" actId="478"/>
          <ac:picMkLst>
            <pc:docMk/>
            <pc:sldMk cId="3302747643" sldId="377"/>
            <ac:picMk id="2244" creationId="{00000000-0000-0000-0000-000000000000}"/>
          </ac:picMkLst>
        </pc:picChg>
      </pc:sldChg>
      <pc:sldChg chg="addSp delSp modSp">
        <pc:chgData name="Chris Fiebelkorn" userId="8264ad7cae1ebfb8" providerId="LiveId" clId="{6399A114-CAB8-4939-A467-B64C80014A11}" dt="2018-11-17T18:34:54.809" v="844" actId="171"/>
        <pc:sldMkLst>
          <pc:docMk/>
          <pc:sldMk cId="2666617486" sldId="378"/>
        </pc:sldMkLst>
        <pc:picChg chg="add mod ord">
          <ac:chgData name="Chris Fiebelkorn" userId="8264ad7cae1ebfb8" providerId="LiveId" clId="{6399A114-CAB8-4939-A467-B64C80014A11}" dt="2018-11-17T18:34:54.809" v="844" actId="171"/>
          <ac:picMkLst>
            <pc:docMk/>
            <pc:sldMk cId="2666617486" sldId="378"/>
            <ac:picMk id="2" creationId="{73D76D12-4038-41C0-A5EA-73450B4A62C5}"/>
          </ac:picMkLst>
        </pc:picChg>
        <pc:picChg chg="del">
          <ac:chgData name="Chris Fiebelkorn" userId="8264ad7cae1ebfb8" providerId="LiveId" clId="{6399A114-CAB8-4939-A467-B64C80014A11}" dt="2018-11-17T18:34:48.195" v="828" actId="478"/>
          <ac:picMkLst>
            <pc:docMk/>
            <pc:sldMk cId="2666617486" sldId="378"/>
            <ac:picMk id="2253" creationId="{00000000-0000-0000-0000-000000000000}"/>
          </ac:picMkLst>
        </pc:picChg>
      </pc:sldChg>
      <pc:sldChg chg="addSp delSp modSp delAnim">
        <pc:chgData name="Chris Fiebelkorn" userId="8264ad7cae1ebfb8" providerId="LiveId" clId="{6399A114-CAB8-4939-A467-B64C80014A11}" dt="2018-11-17T18:33:45.050" v="753" actId="171"/>
        <pc:sldMkLst>
          <pc:docMk/>
          <pc:sldMk cId="2172468707" sldId="379"/>
        </pc:sldMkLst>
        <pc:picChg chg="add mod ord">
          <ac:chgData name="Chris Fiebelkorn" userId="8264ad7cae1ebfb8" providerId="LiveId" clId="{6399A114-CAB8-4939-A467-B64C80014A11}" dt="2018-11-17T18:33:45.050" v="753" actId="171"/>
          <ac:picMkLst>
            <pc:docMk/>
            <pc:sldMk cId="2172468707" sldId="379"/>
            <ac:picMk id="2" creationId="{5AF2C3F5-4C90-485F-A230-AAE2588B2BAB}"/>
          </ac:picMkLst>
        </pc:picChg>
        <pc:picChg chg="del">
          <ac:chgData name="Chris Fiebelkorn" userId="8264ad7cae1ebfb8" providerId="LiveId" clId="{6399A114-CAB8-4939-A467-B64C80014A11}" dt="2018-11-17T18:33:36.610" v="743" actId="478"/>
          <ac:picMkLst>
            <pc:docMk/>
            <pc:sldMk cId="2172468707" sldId="379"/>
            <ac:picMk id="2150" creationId="{00000000-0000-0000-0000-000000000000}"/>
          </ac:picMkLst>
        </pc:picChg>
      </pc:sldChg>
      <pc:sldChg chg="addSp delSp modSp delAnim">
        <pc:chgData name="Chris Fiebelkorn" userId="8264ad7cae1ebfb8" providerId="LiveId" clId="{6399A114-CAB8-4939-A467-B64C80014A11}" dt="2018-11-17T18:33:55.894" v="764" actId="171"/>
        <pc:sldMkLst>
          <pc:docMk/>
          <pc:sldMk cId="3472032327" sldId="380"/>
        </pc:sldMkLst>
        <pc:picChg chg="add mod ord">
          <ac:chgData name="Chris Fiebelkorn" userId="8264ad7cae1ebfb8" providerId="LiveId" clId="{6399A114-CAB8-4939-A467-B64C80014A11}" dt="2018-11-17T18:33:55.894" v="764" actId="171"/>
          <ac:picMkLst>
            <pc:docMk/>
            <pc:sldMk cId="3472032327" sldId="380"/>
            <ac:picMk id="2" creationId="{1AEF1659-DD0B-4CAA-91FD-588751C6CCF7}"/>
          </ac:picMkLst>
        </pc:picChg>
        <pc:picChg chg="del">
          <ac:chgData name="Chris Fiebelkorn" userId="8264ad7cae1ebfb8" providerId="LiveId" clId="{6399A114-CAB8-4939-A467-B64C80014A11}" dt="2018-11-17T18:33:50.195" v="754" actId="478"/>
          <ac:picMkLst>
            <pc:docMk/>
            <pc:sldMk cId="3472032327" sldId="380"/>
            <ac:picMk id="2159" creationId="{00000000-0000-0000-0000-000000000000}"/>
          </ac:picMkLst>
        </pc:picChg>
      </pc:sldChg>
      <pc:sldChg chg="addSp delSp modSp delAnim">
        <pc:chgData name="Chris Fiebelkorn" userId="8264ad7cae1ebfb8" providerId="LiveId" clId="{6399A114-CAB8-4939-A467-B64C80014A11}" dt="2018-11-17T18:34:05.310" v="776" actId="171"/>
        <pc:sldMkLst>
          <pc:docMk/>
          <pc:sldMk cId="647947238" sldId="382"/>
        </pc:sldMkLst>
        <pc:picChg chg="add mod ord">
          <ac:chgData name="Chris Fiebelkorn" userId="8264ad7cae1ebfb8" providerId="LiveId" clId="{6399A114-CAB8-4939-A467-B64C80014A11}" dt="2018-11-17T18:34:05.310" v="776" actId="171"/>
          <ac:picMkLst>
            <pc:docMk/>
            <pc:sldMk cId="647947238" sldId="382"/>
            <ac:picMk id="2" creationId="{10B8AE56-2762-430D-8E63-D72623A0AC3F}"/>
          </ac:picMkLst>
        </pc:picChg>
        <pc:picChg chg="del">
          <ac:chgData name="Chris Fiebelkorn" userId="8264ad7cae1ebfb8" providerId="LiveId" clId="{6399A114-CAB8-4939-A467-B64C80014A11}" dt="2018-11-17T18:33:59.306" v="765" actId="478"/>
          <ac:picMkLst>
            <pc:docMk/>
            <pc:sldMk cId="647947238" sldId="382"/>
            <ac:picMk id="2159" creationId="{00000000-0000-0000-0000-000000000000}"/>
          </ac:picMkLst>
        </pc:picChg>
      </pc:sldChg>
      <pc:sldChg chg="addSp delSp modSp add delAnim modAnim">
        <pc:chgData name="Chris Fiebelkorn" userId="8264ad7cae1ebfb8" providerId="LiveId" clId="{6399A114-CAB8-4939-A467-B64C80014A11}" dt="2018-11-17T17:26:07.395" v="452"/>
        <pc:sldMkLst>
          <pc:docMk/>
          <pc:sldMk cId="2518999651" sldId="385"/>
        </pc:sldMkLst>
        <pc:spChg chg="del">
          <ac:chgData name="Chris Fiebelkorn" userId="8264ad7cae1ebfb8" providerId="LiveId" clId="{6399A114-CAB8-4939-A467-B64C80014A11}" dt="2018-11-17T17:17:19.088" v="246" actId="478"/>
          <ac:spMkLst>
            <pc:docMk/>
            <pc:sldMk cId="2518999651" sldId="385"/>
            <ac:spMk id="1647" creationId="{00000000-0000-0000-0000-000000000000}"/>
          </ac:spMkLst>
        </pc:spChg>
        <pc:spChg chg="mod">
          <ac:chgData name="Chris Fiebelkorn" userId="8264ad7cae1ebfb8" providerId="LiveId" clId="{6399A114-CAB8-4939-A467-B64C80014A11}" dt="2018-11-17T17:17:23.248" v="247"/>
          <ac:spMkLst>
            <pc:docMk/>
            <pc:sldMk cId="2518999651" sldId="385"/>
            <ac:spMk id="1649" creationId="{00000000-0000-0000-0000-000000000000}"/>
          </ac:spMkLst>
        </pc:spChg>
        <pc:picChg chg="add mod">
          <ac:chgData name="Chris Fiebelkorn" userId="8264ad7cae1ebfb8" providerId="LiveId" clId="{6399A114-CAB8-4939-A467-B64C80014A11}" dt="2018-11-17T17:25:15.492" v="403" actId="14100"/>
          <ac:picMkLst>
            <pc:docMk/>
            <pc:sldMk cId="2518999651" sldId="385"/>
            <ac:picMk id="2" creationId="{D687041F-F132-4B75-922D-DAF68AC3EE09}"/>
          </ac:picMkLst>
        </pc:picChg>
        <pc:picChg chg="add mod">
          <ac:chgData name="Chris Fiebelkorn" userId="8264ad7cae1ebfb8" providerId="LiveId" clId="{6399A114-CAB8-4939-A467-B64C80014A11}" dt="2018-11-17T17:25:28.171" v="449" actId="1037"/>
          <ac:picMkLst>
            <pc:docMk/>
            <pc:sldMk cId="2518999651" sldId="385"/>
            <ac:picMk id="4" creationId="{50682C87-DA12-4F4A-8642-CAB3B7CE745B}"/>
          </ac:picMkLst>
        </pc:picChg>
      </pc:sldChg>
    </pc:docChg>
  </pc:docChgLst>
  <pc:docChgLst>
    <pc:chgData name="Monica Pope" userId="f452de3445d0aa3f" providerId="Windows Live" clId="Web-{D96CA327-F2A0-472C-8A93-9A9C3E8B8B17}"/>
    <pc:docChg chg="addSld delSld modSld sldOrd">
      <pc:chgData name="Monica Pope" userId="f452de3445d0aa3f" providerId="Windows Live" clId="Web-{D96CA327-F2A0-472C-8A93-9A9C3E8B8B17}" dt="2018-11-18T00:08:51.825" v="1634" actId="20577"/>
      <pc:docMkLst>
        <pc:docMk/>
      </pc:docMkLst>
      <pc:sldChg chg="modSp">
        <pc:chgData name="Monica Pope" userId="f452de3445d0aa3f" providerId="Windows Live" clId="Web-{D96CA327-F2A0-472C-8A93-9A9C3E8B8B17}" dt="2018-11-17T23:08:20.489" v="784" actId="1076"/>
        <pc:sldMkLst>
          <pc:docMk/>
          <pc:sldMk cId="2900219503" sldId="258"/>
        </pc:sldMkLst>
        <pc:spChg chg="mod">
          <ac:chgData name="Monica Pope" userId="f452de3445d0aa3f" providerId="Windows Live" clId="Web-{D96CA327-F2A0-472C-8A93-9A9C3E8B8B17}" dt="2018-11-17T23:08:03.083" v="781" actId="20577"/>
          <ac:spMkLst>
            <pc:docMk/>
            <pc:sldMk cId="2900219503" sldId="258"/>
            <ac:spMk id="1403" creationId="{00000000-0000-0000-0000-000000000000}"/>
          </ac:spMkLst>
        </pc:spChg>
        <pc:picChg chg="mod">
          <ac:chgData name="Monica Pope" userId="f452de3445d0aa3f" providerId="Windows Live" clId="Web-{D96CA327-F2A0-472C-8A93-9A9C3E8B8B17}" dt="2018-11-17T23:08:20.489" v="784" actId="1076"/>
          <ac:picMkLst>
            <pc:docMk/>
            <pc:sldMk cId="2900219503" sldId="258"/>
            <ac:picMk id="3" creationId="{936CD052-A854-4F15-A083-84C315CF7C7D}"/>
          </ac:picMkLst>
        </pc:picChg>
        <pc:picChg chg="mod">
          <ac:chgData name="Monica Pope" userId="f452de3445d0aa3f" providerId="Windows Live" clId="Web-{D96CA327-F2A0-472C-8A93-9A9C3E8B8B17}" dt="2018-11-17T23:08:14.348" v="783" actId="1076"/>
          <ac:picMkLst>
            <pc:docMk/>
            <pc:sldMk cId="2900219503" sldId="258"/>
            <ac:picMk id="13" creationId="{372FBC92-8F97-4227-9FC0-2AD3C271574D}"/>
          </ac:picMkLst>
        </pc:picChg>
      </pc:sldChg>
      <pc:sldChg chg="modSp">
        <pc:chgData name="Monica Pope" userId="f452de3445d0aa3f" providerId="Windows Live" clId="Web-{D96CA327-F2A0-472C-8A93-9A9C3E8B8B17}" dt="2018-11-17T23:07:49.192" v="780" actId="1076"/>
        <pc:sldMkLst>
          <pc:docMk/>
          <pc:sldMk cId="473290828" sldId="260"/>
        </pc:sldMkLst>
        <pc:spChg chg="mod">
          <ac:chgData name="Monica Pope" userId="f452de3445d0aa3f" providerId="Windows Live" clId="Web-{D96CA327-F2A0-472C-8A93-9A9C3E8B8B17}" dt="2018-11-17T23:07:49.192" v="780" actId="1076"/>
          <ac:spMkLst>
            <pc:docMk/>
            <pc:sldMk cId="473290828" sldId="260"/>
            <ac:spMk id="1419" creationId="{00000000-0000-0000-0000-000000000000}"/>
          </ac:spMkLst>
        </pc:spChg>
      </pc:sldChg>
      <pc:sldChg chg="modSp">
        <pc:chgData name="Monica Pope" userId="f452de3445d0aa3f" providerId="Windows Live" clId="Web-{D96CA327-F2A0-472C-8A93-9A9C3E8B8B17}" dt="2018-11-17T23:08:39.177" v="787" actId="1076"/>
        <pc:sldMkLst>
          <pc:docMk/>
          <pc:sldMk cId="465021443" sldId="262"/>
        </pc:sldMkLst>
        <pc:spChg chg="mod">
          <ac:chgData name="Monica Pope" userId="f452de3445d0aa3f" providerId="Windows Live" clId="Web-{D96CA327-F2A0-472C-8A93-9A9C3E8B8B17}" dt="2018-11-17T23:06:38.973" v="770" actId="1076"/>
          <ac:spMkLst>
            <pc:docMk/>
            <pc:sldMk cId="465021443" sldId="262"/>
            <ac:spMk id="4" creationId="{A9E38059-1645-4724-9F1F-E543833BAFD8}"/>
          </ac:spMkLst>
        </pc:spChg>
        <pc:picChg chg="mod">
          <ac:chgData name="Monica Pope" userId="f452de3445d0aa3f" providerId="Windows Live" clId="Web-{D96CA327-F2A0-472C-8A93-9A9C3E8B8B17}" dt="2018-11-17T23:08:39.177" v="787" actId="1076"/>
          <ac:picMkLst>
            <pc:docMk/>
            <pc:sldMk cId="465021443" sldId="262"/>
            <ac:picMk id="3" creationId="{324E5B6F-6988-43EC-8BF0-B788EB562710}"/>
          </ac:picMkLst>
        </pc:picChg>
      </pc:sldChg>
      <pc:sldChg chg="modSp">
        <pc:chgData name="Monica Pope" userId="f452de3445d0aa3f" providerId="Windows Live" clId="Web-{D96CA327-F2A0-472C-8A93-9A9C3E8B8B17}" dt="2018-11-17T23:09:21.740" v="793" actId="1076"/>
        <pc:sldMkLst>
          <pc:docMk/>
          <pc:sldMk cId="3409034834" sldId="263"/>
        </pc:sldMkLst>
        <pc:spChg chg="mod">
          <ac:chgData name="Monica Pope" userId="f452de3445d0aa3f" providerId="Windows Live" clId="Web-{D96CA327-F2A0-472C-8A93-9A9C3E8B8B17}" dt="2018-11-17T23:09:16.224" v="792" actId="20577"/>
          <ac:spMkLst>
            <pc:docMk/>
            <pc:sldMk cId="3409034834" sldId="263"/>
            <ac:spMk id="1443" creationId="{00000000-0000-0000-0000-000000000000}"/>
          </ac:spMkLst>
        </pc:spChg>
        <pc:picChg chg="mod">
          <ac:chgData name="Monica Pope" userId="f452de3445d0aa3f" providerId="Windows Live" clId="Web-{D96CA327-F2A0-472C-8A93-9A9C3E8B8B17}" dt="2018-11-17T23:09:21.740" v="793" actId="1076"/>
          <ac:picMkLst>
            <pc:docMk/>
            <pc:sldMk cId="3409034834" sldId="263"/>
            <ac:picMk id="1446" creationId="{00000000-0000-0000-0000-000000000000}"/>
          </ac:picMkLst>
        </pc:picChg>
      </pc:sldChg>
      <pc:sldChg chg="modSp">
        <pc:chgData name="Monica Pope" userId="f452de3445d0aa3f" providerId="Windows Live" clId="Web-{D96CA327-F2A0-472C-8A93-9A9C3E8B8B17}" dt="2018-11-17T23:09:43.521" v="796" actId="1076"/>
        <pc:sldMkLst>
          <pc:docMk/>
          <pc:sldMk cId="3244291076" sldId="264"/>
        </pc:sldMkLst>
        <pc:spChg chg="mod">
          <ac:chgData name="Monica Pope" userId="f452de3445d0aa3f" providerId="Windows Live" clId="Web-{D96CA327-F2A0-472C-8A93-9A9C3E8B8B17}" dt="2018-11-17T23:09:38.708" v="795" actId="1076"/>
          <ac:spMkLst>
            <pc:docMk/>
            <pc:sldMk cId="3244291076" sldId="264"/>
            <ac:spMk id="1451" creationId="{00000000-0000-0000-0000-000000000000}"/>
          </ac:spMkLst>
        </pc:spChg>
        <pc:picChg chg="mod">
          <ac:chgData name="Monica Pope" userId="f452de3445d0aa3f" providerId="Windows Live" clId="Web-{D96CA327-F2A0-472C-8A93-9A9C3E8B8B17}" dt="2018-11-17T23:09:43.521" v="796" actId="1076"/>
          <ac:picMkLst>
            <pc:docMk/>
            <pc:sldMk cId="3244291076" sldId="264"/>
            <ac:picMk id="1454" creationId="{00000000-0000-0000-0000-000000000000}"/>
          </ac:picMkLst>
        </pc:picChg>
      </pc:sldChg>
      <pc:sldChg chg="modSp">
        <pc:chgData name="Monica Pope" userId="f452de3445d0aa3f" providerId="Windows Live" clId="Web-{D96CA327-F2A0-472C-8A93-9A9C3E8B8B17}" dt="2018-11-17T23:07:25.411" v="778" actId="1076"/>
        <pc:sldMkLst>
          <pc:docMk/>
          <pc:sldMk cId="3143244152" sldId="270"/>
        </pc:sldMkLst>
        <pc:spChg chg="mod">
          <ac:chgData name="Monica Pope" userId="f452de3445d0aa3f" providerId="Windows Live" clId="Web-{D96CA327-F2A0-472C-8A93-9A9C3E8B8B17}" dt="2018-11-17T23:07:25.411" v="778" actId="1076"/>
          <ac:spMkLst>
            <pc:docMk/>
            <pc:sldMk cId="3143244152" sldId="270"/>
            <ac:spMk id="2" creationId="{5BC0F1FB-E239-4AFE-B7BC-58B6B170887D}"/>
          </ac:spMkLst>
        </pc:spChg>
      </pc:sldChg>
      <pc:sldChg chg="modSp">
        <pc:chgData name="Monica Pope" userId="f452de3445d0aa3f" providerId="Windows Live" clId="Web-{D96CA327-F2A0-472C-8A93-9A9C3E8B8B17}" dt="2018-11-17T23:08:55.708" v="790" actId="1076"/>
        <pc:sldMkLst>
          <pc:docMk/>
          <pc:sldMk cId="3297870441" sldId="273"/>
        </pc:sldMkLst>
        <pc:spChg chg="mod">
          <ac:chgData name="Monica Pope" userId="f452de3445d0aa3f" providerId="Windows Live" clId="Web-{D96CA327-F2A0-472C-8A93-9A9C3E8B8B17}" dt="2018-11-17T23:08:55.708" v="790" actId="1076"/>
          <ac:spMkLst>
            <pc:docMk/>
            <pc:sldMk cId="3297870441" sldId="273"/>
            <ac:spMk id="4" creationId="{A9E38059-1645-4724-9F1F-E543833BAFD8}"/>
          </ac:spMkLst>
        </pc:spChg>
        <pc:picChg chg="mod">
          <ac:chgData name="Monica Pope" userId="f452de3445d0aa3f" providerId="Windows Live" clId="Web-{D96CA327-F2A0-472C-8A93-9A9C3E8B8B17}" dt="2018-11-17T23:08:50.677" v="789" actId="1076"/>
          <ac:picMkLst>
            <pc:docMk/>
            <pc:sldMk cId="3297870441" sldId="273"/>
            <ac:picMk id="3" creationId="{324E5B6F-6988-43EC-8BF0-B788EB562710}"/>
          </ac:picMkLst>
        </pc:picChg>
      </pc:sldChg>
      <pc:sldChg chg="modSp">
        <pc:chgData name="Monica Pope" userId="f452de3445d0aa3f" providerId="Windows Live" clId="Web-{D96CA327-F2A0-472C-8A93-9A9C3E8B8B17}" dt="2018-11-17T23:12:39.241" v="837" actId="1076"/>
        <pc:sldMkLst>
          <pc:docMk/>
          <pc:sldMk cId="2999795396" sldId="275"/>
        </pc:sldMkLst>
        <pc:spChg chg="mod">
          <ac:chgData name="Monica Pope" userId="f452de3445d0aa3f" providerId="Windows Live" clId="Web-{D96CA327-F2A0-472C-8A93-9A9C3E8B8B17}" dt="2018-11-17T23:12:35.179" v="836" actId="1076"/>
          <ac:spMkLst>
            <pc:docMk/>
            <pc:sldMk cId="2999795396" sldId="275"/>
            <ac:spMk id="6" creationId="{13F424D0-B018-46C6-A123-E6F0E7B9375C}"/>
          </ac:spMkLst>
        </pc:spChg>
        <pc:picChg chg="mod">
          <ac:chgData name="Monica Pope" userId="f452de3445d0aa3f" providerId="Windows Live" clId="Web-{D96CA327-F2A0-472C-8A93-9A9C3E8B8B17}" dt="2018-11-17T23:12:39.241" v="837" actId="1076"/>
          <ac:picMkLst>
            <pc:docMk/>
            <pc:sldMk cId="2999795396" sldId="275"/>
            <ac:picMk id="5" creationId="{83B4D06F-33A7-42DA-A3E6-5490953A4A1B}"/>
          </ac:picMkLst>
        </pc:picChg>
      </pc:sldChg>
      <pc:sldChg chg="modSp">
        <pc:chgData name="Monica Pope" userId="f452de3445d0aa3f" providerId="Windows Live" clId="Web-{D96CA327-F2A0-472C-8A93-9A9C3E8B8B17}" dt="2018-11-17T23:13:31.789" v="850" actId="1076"/>
        <pc:sldMkLst>
          <pc:docMk/>
          <pc:sldMk cId="1097033473" sldId="276"/>
        </pc:sldMkLst>
        <pc:spChg chg="mod">
          <ac:chgData name="Monica Pope" userId="f452de3445d0aa3f" providerId="Windows Live" clId="Web-{D96CA327-F2A0-472C-8A93-9A9C3E8B8B17}" dt="2018-11-17T23:13:31.789" v="850" actId="1076"/>
          <ac:spMkLst>
            <pc:docMk/>
            <pc:sldMk cId="1097033473" sldId="276"/>
            <ac:spMk id="7" creationId="{C61E7E3E-3AEB-43D6-BB46-043C9870169C}"/>
          </ac:spMkLst>
        </pc:spChg>
      </pc:sldChg>
      <pc:sldChg chg="modSp">
        <pc:chgData name="Monica Pope" userId="f452de3445d0aa3f" providerId="Windows Live" clId="Web-{D96CA327-F2A0-472C-8A93-9A9C3E8B8B17}" dt="2018-11-17T23:18:04.697" v="904" actId="20577"/>
        <pc:sldMkLst>
          <pc:docMk/>
          <pc:sldMk cId="3615439040" sldId="282"/>
        </pc:sldMkLst>
        <pc:spChg chg="mod">
          <ac:chgData name="Monica Pope" userId="f452de3445d0aa3f" providerId="Windows Live" clId="Web-{D96CA327-F2A0-472C-8A93-9A9C3E8B8B17}" dt="2018-11-17T23:15:56.415" v="875" actId="1076"/>
          <ac:spMkLst>
            <pc:docMk/>
            <pc:sldMk cId="3615439040" sldId="282"/>
            <ac:spMk id="4" creationId="{8E378B2B-A2BC-4586-B3D7-6611072D105F}"/>
          </ac:spMkLst>
        </pc:spChg>
        <pc:spChg chg="mod">
          <ac:chgData name="Monica Pope" userId="f452de3445d0aa3f" providerId="Windows Live" clId="Web-{D96CA327-F2A0-472C-8A93-9A9C3E8B8B17}" dt="2018-11-17T23:16:20.431" v="878" actId="20577"/>
          <ac:spMkLst>
            <pc:docMk/>
            <pc:sldMk cId="3615439040" sldId="282"/>
            <ac:spMk id="6" creationId="{9C6B011C-CD5E-4E72-A6EA-CA313D4727AC}"/>
          </ac:spMkLst>
        </pc:spChg>
        <pc:spChg chg="mod">
          <ac:chgData name="Monica Pope" userId="f452de3445d0aa3f" providerId="Windows Live" clId="Web-{D96CA327-F2A0-472C-8A93-9A9C3E8B8B17}" dt="2018-11-17T23:16:25.822" v="881" actId="20577"/>
          <ac:spMkLst>
            <pc:docMk/>
            <pc:sldMk cId="3615439040" sldId="282"/>
            <ac:spMk id="7" creationId="{605C4B34-1630-48CD-B14F-C43E7CF1E8C6}"/>
          </ac:spMkLst>
        </pc:spChg>
        <pc:spChg chg="mod">
          <ac:chgData name="Monica Pope" userId="f452de3445d0aa3f" providerId="Windows Live" clId="Web-{D96CA327-F2A0-472C-8A93-9A9C3E8B8B17}" dt="2018-11-17T23:18:04.697" v="904" actId="20577"/>
          <ac:spMkLst>
            <pc:docMk/>
            <pc:sldMk cId="3615439040" sldId="282"/>
            <ac:spMk id="8" creationId="{932A3DF9-6439-462D-B95B-E8552FBAA897}"/>
          </ac:spMkLst>
        </pc:spChg>
      </pc:sldChg>
      <pc:sldChg chg="modSp">
        <pc:chgData name="Monica Pope" userId="f452de3445d0aa3f" providerId="Windows Live" clId="Web-{D96CA327-F2A0-472C-8A93-9A9C3E8B8B17}" dt="2018-11-17T23:18:30.354" v="913" actId="20577"/>
        <pc:sldMkLst>
          <pc:docMk/>
          <pc:sldMk cId="3871216505" sldId="285"/>
        </pc:sldMkLst>
        <pc:spChg chg="mod">
          <ac:chgData name="Monica Pope" userId="f452de3445d0aa3f" providerId="Windows Live" clId="Web-{D96CA327-F2A0-472C-8A93-9A9C3E8B8B17}" dt="2018-11-17T23:18:24.322" v="910" actId="20577"/>
          <ac:spMkLst>
            <pc:docMk/>
            <pc:sldMk cId="3871216505" sldId="285"/>
            <ac:spMk id="6" creationId="{9C6B011C-CD5E-4E72-A6EA-CA313D4727AC}"/>
          </ac:spMkLst>
        </pc:spChg>
        <pc:spChg chg="mod">
          <ac:chgData name="Monica Pope" userId="f452de3445d0aa3f" providerId="Windows Live" clId="Web-{D96CA327-F2A0-472C-8A93-9A9C3E8B8B17}" dt="2018-11-17T23:18:30.354" v="913" actId="20577"/>
          <ac:spMkLst>
            <pc:docMk/>
            <pc:sldMk cId="3871216505" sldId="285"/>
            <ac:spMk id="7" creationId="{605C4B34-1630-48CD-B14F-C43E7CF1E8C6}"/>
          </ac:spMkLst>
        </pc:spChg>
        <pc:spChg chg="mod">
          <ac:chgData name="Monica Pope" userId="f452de3445d0aa3f" providerId="Windows Live" clId="Web-{D96CA327-F2A0-472C-8A93-9A9C3E8B8B17}" dt="2018-11-17T23:18:18.822" v="907" actId="20577"/>
          <ac:spMkLst>
            <pc:docMk/>
            <pc:sldMk cId="3871216505" sldId="285"/>
            <ac:spMk id="8" creationId="{932A3DF9-6439-462D-B95B-E8552FBAA897}"/>
          </ac:spMkLst>
        </pc:spChg>
      </pc:sldChg>
      <pc:sldChg chg="modSp">
        <pc:chgData name="Monica Pope" userId="f452de3445d0aa3f" providerId="Windows Live" clId="Web-{D96CA327-F2A0-472C-8A93-9A9C3E8B8B17}" dt="2018-11-17T23:19:06.401" v="923" actId="1076"/>
        <pc:sldMkLst>
          <pc:docMk/>
          <pc:sldMk cId="2546999578" sldId="286"/>
        </pc:sldMkLst>
        <pc:spChg chg="mod">
          <ac:chgData name="Monica Pope" userId="f452de3445d0aa3f" providerId="Windows Live" clId="Web-{D96CA327-F2A0-472C-8A93-9A9C3E8B8B17}" dt="2018-11-17T23:19:06.401" v="923" actId="1076"/>
          <ac:spMkLst>
            <pc:docMk/>
            <pc:sldMk cId="2546999578" sldId="286"/>
            <ac:spMk id="6" creationId="{9C6B011C-CD5E-4E72-A6EA-CA313D4727AC}"/>
          </ac:spMkLst>
        </pc:spChg>
        <pc:spChg chg="mod">
          <ac:chgData name="Monica Pope" userId="f452de3445d0aa3f" providerId="Windows Live" clId="Web-{D96CA327-F2A0-472C-8A93-9A9C3E8B8B17}" dt="2018-11-17T23:18:59.948" v="922" actId="1076"/>
          <ac:spMkLst>
            <pc:docMk/>
            <pc:sldMk cId="2546999578" sldId="286"/>
            <ac:spMk id="8" creationId="{932A3DF9-6439-462D-B95B-E8552FBAA897}"/>
          </ac:spMkLst>
        </pc:spChg>
      </pc:sldChg>
      <pc:sldChg chg="delSp modSp delAnim">
        <pc:chgData name="Monica Pope" userId="f452de3445d0aa3f" providerId="Windows Live" clId="Web-{D96CA327-F2A0-472C-8A93-9A9C3E8B8B17}" dt="2018-11-17T23:19:58.807" v="931" actId="1076"/>
        <pc:sldMkLst>
          <pc:docMk/>
          <pc:sldMk cId="912469669" sldId="288"/>
        </pc:sldMkLst>
        <pc:spChg chg="del mod">
          <ac:chgData name="Monica Pope" userId="f452de3445d0aa3f" providerId="Windows Live" clId="Web-{D96CA327-F2A0-472C-8A93-9A9C3E8B8B17}" dt="2018-11-17T22:29:06.926" v="56"/>
          <ac:spMkLst>
            <pc:docMk/>
            <pc:sldMk cId="912469669" sldId="288"/>
            <ac:spMk id="6" creationId="{9C6B011C-CD5E-4E72-A6EA-CA313D4727AC}"/>
          </ac:spMkLst>
        </pc:spChg>
        <pc:spChg chg="del">
          <ac:chgData name="Monica Pope" userId="f452de3445d0aa3f" providerId="Windows Live" clId="Web-{D96CA327-F2A0-472C-8A93-9A9C3E8B8B17}" dt="2018-11-17T22:29:09.691" v="57"/>
          <ac:spMkLst>
            <pc:docMk/>
            <pc:sldMk cId="912469669" sldId="288"/>
            <ac:spMk id="7" creationId="{605C4B34-1630-48CD-B14F-C43E7CF1E8C6}"/>
          </ac:spMkLst>
        </pc:spChg>
        <pc:spChg chg="mod">
          <ac:chgData name="Monica Pope" userId="f452de3445d0aa3f" providerId="Windows Live" clId="Web-{D96CA327-F2A0-472C-8A93-9A9C3E8B8B17}" dt="2018-11-17T23:19:58.807" v="931" actId="1076"/>
          <ac:spMkLst>
            <pc:docMk/>
            <pc:sldMk cId="912469669" sldId="288"/>
            <ac:spMk id="8" creationId="{932A3DF9-6439-462D-B95B-E8552FBAA897}"/>
          </ac:spMkLst>
        </pc:spChg>
      </pc:sldChg>
      <pc:sldChg chg="modSp">
        <pc:chgData name="Monica Pope" userId="f452de3445d0aa3f" providerId="Windows Live" clId="Web-{D96CA327-F2A0-472C-8A93-9A9C3E8B8B17}" dt="2018-11-17T23:21:00.422" v="940" actId="1076"/>
        <pc:sldMkLst>
          <pc:docMk/>
          <pc:sldMk cId="4183622581" sldId="289"/>
        </pc:sldMkLst>
        <pc:spChg chg="mod">
          <ac:chgData name="Monica Pope" userId="f452de3445d0aa3f" providerId="Windows Live" clId="Web-{D96CA327-F2A0-472C-8A93-9A9C3E8B8B17}" dt="2018-11-17T23:21:00.422" v="940" actId="1076"/>
          <ac:spMkLst>
            <pc:docMk/>
            <pc:sldMk cId="4183622581" sldId="289"/>
            <ac:spMk id="8" creationId="{932A3DF9-6439-462D-B95B-E8552FBAA897}"/>
          </ac:spMkLst>
        </pc:spChg>
      </pc:sldChg>
      <pc:sldChg chg="addSp delSp modSp addAnim">
        <pc:chgData name="Monica Pope" userId="f452de3445d0aa3f" providerId="Windows Live" clId="Web-{D96CA327-F2A0-472C-8A93-9A9C3E8B8B17}" dt="2018-11-17T23:24:26.614" v="976"/>
        <pc:sldMkLst>
          <pc:docMk/>
          <pc:sldMk cId="1994281808" sldId="291"/>
        </pc:sldMkLst>
        <pc:spChg chg="add del mod">
          <ac:chgData name="Monica Pope" userId="f452de3445d0aa3f" providerId="Windows Live" clId="Web-{D96CA327-F2A0-472C-8A93-9A9C3E8B8B17}" dt="2018-11-17T23:24:24.942" v="975"/>
          <ac:spMkLst>
            <pc:docMk/>
            <pc:sldMk cId="1994281808" sldId="291"/>
            <ac:spMk id="3" creationId="{3E2E54B8-15CE-4A58-849D-D30F5DC9CCBA}"/>
          </ac:spMkLst>
        </pc:spChg>
        <pc:spChg chg="add mod">
          <ac:chgData name="Monica Pope" userId="f452de3445d0aa3f" providerId="Windows Live" clId="Web-{D96CA327-F2A0-472C-8A93-9A9C3E8B8B17}" dt="2018-11-17T23:24:26.614" v="976"/>
          <ac:spMkLst>
            <pc:docMk/>
            <pc:sldMk cId="1994281808" sldId="291"/>
            <ac:spMk id="4" creationId="{3701DCCE-C354-4259-9262-FA9573773F14}"/>
          </ac:spMkLst>
        </pc:spChg>
        <pc:spChg chg="del">
          <ac:chgData name="Monica Pope" userId="f452de3445d0aa3f" providerId="Windows Live" clId="Web-{D96CA327-F2A0-472C-8A93-9A9C3E8B8B17}" dt="2018-11-17T23:24:20.395" v="974"/>
          <ac:spMkLst>
            <pc:docMk/>
            <pc:sldMk cId="1994281808" sldId="291"/>
            <ac:spMk id="1723" creationId="{00000000-0000-0000-0000-000000000000}"/>
          </ac:spMkLst>
        </pc:spChg>
      </pc:sldChg>
      <pc:sldChg chg="addSp delSp modSp delAnim">
        <pc:chgData name="Monica Pope" userId="f452de3445d0aa3f" providerId="Windows Live" clId="Web-{D96CA327-F2A0-472C-8A93-9A9C3E8B8B17}" dt="2018-11-17T23:22:18.641" v="951" actId="1076"/>
        <pc:sldMkLst>
          <pc:docMk/>
          <pc:sldMk cId="3924927325" sldId="292"/>
        </pc:sldMkLst>
        <pc:spChg chg="mod">
          <ac:chgData name="Monica Pope" userId="f452de3445d0aa3f" providerId="Windows Live" clId="Web-{D96CA327-F2A0-472C-8A93-9A9C3E8B8B17}" dt="2018-11-17T23:22:11.423" v="950" actId="1076"/>
          <ac:spMkLst>
            <pc:docMk/>
            <pc:sldMk cId="3924927325" sldId="292"/>
            <ac:spMk id="2" creationId="{D697CC80-4C0E-4F26-BBAC-AF6E05874D14}"/>
          </ac:spMkLst>
        </pc:spChg>
        <pc:spChg chg="mod">
          <ac:chgData name="Monica Pope" userId="f452de3445d0aa3f" providerId="Windows Live" clId="Web-{D96CA327-F2A0-472C-8A93-9A9C3E8B8B17}" dt="2018-11-17T23:22:18.641" v="951" actId="1076"/>
          <ac:spMkLst>
            <pc:docMk/>
            <pc:sldMk cId="3924927325" sldId="292"/>
            <ac:spMk id="4" creationId="{9D37E513-296A-4D45-B4CD-64CACB3E3A62}"/>
          </ac:spMkLst>
        </pc:spChg>
        <pc:spChg chg="add del mod">
          <ac:chgData name="Monica Pope" userId="f452de3445d0aa3f" providerId="Windows Live" clId="Web-{D96CA327-F2A0-472C-8A93-9A9C3E8B8B17}" dt="2018-11-17T22:40:34.885" v="72"/>
          <ac:spMkLst>
            <pc:docMk/>
            <pc:sldMk cId="3924927325" sldId="292"/>
            <ac:spMk id="7" creationId="{04C4FF6A-53E3-4D40-89EB-4613CB1E39DD}"/>
          </ac:spMkLst>
        </pc:spChg>
        <pc:picChg chg="del">
          <ac:chgData name="Monica Pope" userId="f452de3445d0aa3f" providerId="Windows Live" clId="Web-{D96CA327-F2A0-472C-8A93-9A9C3E8B8B17}" dt="2018-11-17T22:37:12.459" v="69"/>
          <ac:picMkLst>
            <pc:docMk/>
            <pc:sldMk cId="3924927325" sldId="292"/>
            <ac:picMk id="8" creationId="{45AC3FF5-15EA-4DEB-9B4F-BCCBBC1FFE15}"/>
          </ac:picMkLst>
        </pc:picChg>
        <pc:picChg chg="add del mod ord modCrop">
          <ac:chgData name="Monica Pope" userId="f452de3445d0aa3f" providerId="Windows Live" clId="Web-{D96CA327-F2A0-472C-8A93-9A9C3E8B8B17}" dt="2018-11-17T22:38:27.087" v="71"/>
          <ac:picMkLst>
            <pc:docMk/>
            <pc:sldMk cId="3924927325" sldId="292"/>
            <ac:picMk id="9" creationId="{9FAB334E-6606-468C-BC3B-B42D56B0E397}"/>
          </ac:picMkLst>
        </pc:picChg>
        <pc:picChg chg="add mod ord modCrop">
          <ac:chgData name="Monica Pope" userId="f452de3445d0aa3f" providerId="Windows Live" clId="Web-{D96CA327-F2A0-472C-8A93-9A9C3E8B8B17}" dt="2018-11-17T22:40:34.885" v="72"/>
          <ac:picMkLst>
            <pc:docMk/>
            <pc:sldMk cId="3924927325" sldId="292"/>
            <ac:picMk id="11" creationId="{5C2D8C54-D33D-46F5-B6DF-1F5E47E28A4D}"/>
          </ac:picMkLst>
        </pc:picChg>
      </pc:sldChg>
      <pc:sldChg chg="addSp delSp modSp addAnim delAnim">
        <pc:chgData name="Monica Pope" userId="f452de3445d0aa3f" providerId="Windows Live" clId="Web-{D96CA327-F2A0-472C-8A93-9A9C3E8B8B17}" dt="2018-11-17T23:23:05.220" v="961" actId="1076"/>
        <pc:sldMkLst>
          <pc:docMk/>
          <pc:sldMk cId="1877153618" sldId="293"/>
        </pc:sldMkLst>
        <pc:spChg chg="add del mod">
          <ac:chgData name="Monica Pope" userId="f452de3445d0aa3f" providerId="Windows Live" clId="Web-{D96CA327-F2A0-472C-8A93-9A9C3E8B8B17}" dt="2018-11-17T23:22:55.110" v="958"/>
          <ac:spMkLst>
            <pc:docMk/>
            <pc:sldMk cId="1877153618" sldId="293"/>
            <ac:spMk id="2" creationId="{D697CC80-4C0E-4F26-BBAC-AF6E05874D14}"/>
          </ac:spMkLst>
        </pc:spChg>
        <pc:spChg chg="mod">
          <ac:chgData name="Monica Pope" userId="f452de3445d0aa3f" providerId="Windows Live" clId="Web-{D96CA327-F2A0-472C-8A93-9A9C3E8B8B17}" dt="2018-11-17T23:23:05.220" v="961" actId="1076"/>
          <ac:spMkLst>
            <pc:docMk/>
            <pc:sldMk cId="1877153618" sldId="293"/>
            <ac:spMk id="4" creationId="{9D37E513-296A-4D45-B4CD-64CACB3E3A62}"/>
          </ac:spMkLst>
        </pc:spChg>
        <pc:spChg chg="add del mod">
          <ac:chgData name="Monica Pope" userId="f452de3445d0aa3f" providerId="Windows Live" clId="Web-{D96CA327-F2A0-472C-8A93-9A9C3E8B8B17}" dt="2018-11-17T23:22:48.001" v="955"/>
          <ac:spMkLst>
            <pc:docMk/>
            <pc:sldMk cId="1877153618" sldId="293"/>
            <ac:spMk id="7" creationId="{D7F04A67-2B4A-443B-A666-ADBD0924DCA0}"/>
          </ac:spMkLst>
        </pc:spChg>
        <pc:spChg chg="add del">
          <ac:chgData name="Monica Pope" userId="f452de3445d0aa3f" providerId="Windows Live" clId="Web-{D96CA327-F2A0-472C-8A93-9A9C3E8B8B17}" dt="2018-11-17T23:22:45.485" v="954"/>
          <ac:spMkLst>
            <pc:docMk/>
            <pc:sldMk cId="1877153618" sldId="293"/>
            <ac:spMk id="10" creationId="{63C8CF37-F821-48D9-9BFC-C71FCF8E6972}"/>
          </ac:spMkLst>
        </pc:spChg>
        <pc:spChg chg="add del mod">
          <ac:chgData name="Monica Pope" userId="f452de3445d0aa3f" providerId="Windows Live" clId="Web-{D96CA327-F2A0-472C-8A93-9A9C3E8B8B17}" dt="2018-11-17T23:22:58.204" v="959"/>
          <ac:spMkLst>
            <pc:docMk/>
            <pc:sldMk cId="1877153618" sldId="293"/>
            <ac:spMk id="12" creationId="{08F3546F-4F1B-4836-A946-1A0A8170713C}"/>
          </ac:spMkLst>
        </pc:spChg>
        <pc:spChg chg="add mod">
          <ac:chgData name="Monica Pope" userId="f452de3445d0aa3f" providerId="Windows Live" clId="Web-{D96CA327-F2A0-472C-8A93-9A9C3E8B8B17}" dt="2018-11-17T23:23:00.063" v="960"/>
          <ac:spMkLst>
            <pc:docMk/>
            <pc:sldMk cId="1877153618" sldId="293"/>
            <ac:spMk id="14" creationId="{14BD14A3-AE2D-4874-AFA0-0F74B50A9203}"/>
          </ac:spMkLst>
        </pc:spChg>
      </pc:sldChg>
      <pc:sldChg chg="addSp delSp modSp addAnim">
        <pc:chgData name="Monica Pope" userId="f452de3445d0aa3f" providerId="Windows Live" clId="Web-{D96CA327-F2A0-472C-8A93-9A9C3E8B8B17}" dt="2018-11-17T23:23:26.032" v="965"/>
        <pc:sldMkLst>
          <pc:docMk/>
          <pc:sldMk cId="362077408" sldId="294"/>
        </pc:sldMkLst>
        <pc:spChg chg="del">
          <ac:chgData name="Monica Pope" userId="f452de3445d0aa3f" providerId="Windows Live" clId="Web-{D96CA327-F2A0-472C-8A93-9A9C3E8B8B17}" dt="2018-11-17T23:23:20.907" v="963"/>
          <ac:spMkLst>
            <pc:docMk/>
            <pc:sldMk cId="362077408" sldId="294"/>
            <ac:spMk id="2" creationId="{D697CC80-4C0E-4F26-BBAC-AF6E05874D14}"/>
          </ac:spMkLst>
        </pc:spChg>
        <pc:spChg chg="mod">
          <ac:chgData name="Monica Pope" userId="f452de3445d0aa3f" providerId="Windows Live" clId="Web-{D96CA327-F2A0-472C-8A93-9A9C3E8B8B17}" dt="2018-11-17T23:23:16.032" v="962" actId="1076"/>
          <ac:spMkLst>
            <pc:docMk/>
            <pc:sldMk cId="362077408" sldId="294"/>
            <ac:spMk id="4" creationId="{9D37E513-296A-4D45-B4CD-64CACB3E3A62}"/>
          </ac:spMkLst>
        </pc:spChg>
        <pc:spChg chg="add del mod">
          <ac:chgData name="Monica Pope" userId="f452de3445d0aa3f" providerId="Windows Live" clId="Web-{D96CA327-F2A0-472C-8A93-9A9C3E8B8B17}" dt="2018-11-17T23:23:24.314" v="964"/>
          <ac:spMkLst>
            <pc:docMk/>
            <pc:sldMk cId="362077408" sldId="294"/>
            <ac:spMk id="7" creationId="{D9071268-E95C-4BE6-A5FC-60DB2CB298B4}"/>
          </ac:spMkLst>
        </pc:spChg>
        <pc:spChg chg="add mod">
          <ac:chgData name="Monica Pope" userId="f452de3445d0aa3f" providerId="Windows Live" clId="Web-{D96CA327-F2A0-472C-8A93-9A9C3E8B8B17}" dt="2018-11-17T23:23:26.032" v="965"/>
          <ac:spMkLst>
            <pc:docMk/>
            <pc:sldMk cId="362077408" sldId="294"/>
            <ac:spMk id="10" creationId="{49F092FA-2F18-442B-B33F-15CF968BF490}"/>
          </ac:spMkLst>
        </pc:spChg>
      </pc:sldChg>
      <pc:sldChg chg="addSp delSp modSp addAnim delAnim">
        <pc:chgData name="Monica Pope" userId="f452de3445d0aa3f" providerId="Windows Live" clId="Web-{D96CA327-F2A0-472C-8A93-9A9C3E8B8B17}" dt="2018-11-17T23:24:13.645" v="973" actId="1076"/>
        <pc:sldMkLst>
          <pc:docMk/>
          <pc:sldMk cId="256563632" sldId="295"/>
        </pc:sldMkLst>
        <pc:spChg chg="del mod">
          <ac:chgData name="Monica Pope" userId="f452de3445d0aa3f" providerId="Windows Live" clId="Web-{D96CA327-F2A0-472C-8A93-9A9C3E8B8B17}" dt="2018-11-17T22:44:47.339" v="82"/>
          <ac:spMkLst>
            <pc:docMk/>
            <pc:sldMk cId="256563632" sldId="295"/>
            <ac:spMk id="2" creationId="{D697CC80-4C0E-4F26-BBAC-AF6E05874D14}"/>
          </ac:spMkLst>
        </pc:spChg>
        <pc:spChg chg="mod">
          <ac:chgData name="Monica Pope" userId="f452de3445d0aa3f" providerId="Windows Live" clId="Web-{D96CA327-F2A0-472C-8A93-9A9C3E8B8B17}" dt="2018-11-17T23:24:13.645" v="973" actId="1076"/>
          <ac:spMkLst>
            <pc:docMk/>
            <pc:sldMk cId="256563632" sldId="295"/>
            <ac:spMk id="4" creationId="{9D37E513-296A-4D45-B4CD-64CACB3E3A62}"/>
          </ac:spMkLst>
        </pc:spChg>
        <pc:spChg chg="add del mod">
          <ac:chgData name="Monica Pope" userId="f452de3445d0aa3f" providerId="Windows Live" clId="Web-{D96CA327-F2A0-472C-8A93-9A9C3E8B8B17}" dt="2018-11-17T22:46:11.340" v="96"/>
          <ac:spMkLst>
            <pc:docMk/>
            <pc:sldMk cId="256563632" sldId="295"/>
            <ac:spMk id="10" creationId="{F77CBB15-4F3C-463E-874E-16FF2E84083D}"/>
          </ac:spMkLst>
        </pc:spChg>
        <pc:spChg chg="add mod">
          <ac:chgData name="Monica Pope" userId="f452de3445d0aa3f" providerId="Windows Live" clId="Web-{D96CA327-F2A0-472C-8A93-9A9C3E8B8B17}" dt="2018-11-17T22:46:45.058" v="101" actId="1076"/>
          <ac:spMkLst>
            <pc:docMk/>
            <pc:sldMk cId="256563632" sldId="295"/>
            <ac:spMk id="11" creationId="{71CFDB58-3B9C-404C-9480-985FBF394D37}"/>
          </ac:spMkLst>
        </pc:spChg>
        <pc:spChg chg="add del mod">
          <ac:chgData name="Monica Pope" userId="f452de3445d0aa3f" providerId="Windows Live" clId="Web-{D96CA327-F2A0-472C-8A93-9A9C3E8B8B17}" dt="2018-11-17T23:23:36.954" v="966"/>
          <ac:spMkLst>
            <pc:docMk/>
            <pc:sldMk cId="256563632" sldId="295"/>
            <ac:spMk id="12" creationId="{F46B6F37-566A-4247-8C62-D7E66941A974}"/>
          </ac:spMkLst>
        </pc:spChg>
        <pc:spChg chg="add mod">
          <ac:chgData name="Monica Pope" userId="f452de3445d0aa3f" providerId="Windows Live" clId="Web-{D96CA327-F2A0-472C-8A93-9A9C3E8B8B17}" dt="2018-11-17T23:23:51.067" v="968" actId="1076"/>
          <ac:spMkLst>
            <pc:docMk/>
            <pc:sldMk cId="256563632" sldId="295"/>
            <ac:spMk id="14" creationId="{3DA971C6-1C06-4AD5-9D65-D6A969D449EA}"/>
          </ac:spMkLst>
        </pc:spChg>
        <pc:picChg chg="add del mod modCrop">
          <ac:chgData name="Monica Pope" userId="f452de3445d0aa3f" providerId="Windows Live" clId="Web-{D96CA327-F2A0-472C-8A93-9A9C3E8B8B17}" dt="2018-11-17T23:24:09.879" v="972" actId="14100"/>
          <ac:picMkLst>
            <pc:docMk/>
            <pc:sldMk cId="256563632" sldId="295"/>
            <ac:picMk id="3" creationId="{BCDBCE63-A4C0-4DD7-AE0F-44916CDC4E41}"/>
          </ac:picMkLst>
        </pc:picChg>
        <pc:picChg chg="del">
          <ac:chgData name="Monica Pope" userId="f452de3445d0aa3f" providerId="Windows Live" clId="Web-{D96CA327-F2A0-472C-8A93-9A9C3E8B8B17}" dt="2018-11-17T22:42:01.323" v="73"/>
          <ac:picMkLst>
            <pc:docMk/>
            <pc:sldMk cId="256563632" sldId="295"/>
            <ac:picMk id="8" creationId="{45AC3FF5-15EA-4DEB-9B4F-BCCBBC1FFE15}"/>
          </ac:picMkLst>
        </pc:picChg>
      </pc:sldChg>
      <pc:sldChg chg="addSp delSp modSp addAnim">
        <pc:chgData name="Monica Pope" userId="f452de3445d0aa3f" providerId="Windows Live" clId="Web-{D96CA327-F2A0-472C-8A93-9A9C3E8B8B17}" dt="2018-11-17T23:24:38.864" v="979"/>
        <pc:sldMkLst>
          <pc:docMk/>
          <pc:sldMk cId="3859995723" sldId="297"/>
        </pc:sldMkLst>
        <pc:spChg chg="del">
          <ac:chgData name="Monica Pope" userId="f452de3445d0aa3f" providerId="Windows Live" clId="Web-{D96CA327-F2A0-472C-8A93-9A9C3E8B8B17}" dt="2018-11-17T23:24:33.973" v="977"/>
          <ac:spMkLst>
            <pc:docMk/>
            <pc:sldMk cId="3859995723" sldId="297"/>
            <ac:spMk id="2" creationId="{D697CC80-4C0E-4F26-BBAC-AF6E05874D14}"/>
          </ac:spMkLst>
        </pc:spChg>
        <pc:spChg chg="add del mod">
          <ac:chgData name="Monica Pope" userId="f452de3445d0aa3f" providerId="Windows Live" clId="Web-{D96CA327-F2A0-472C-8A93-9A9C3E8B8B17}" dt="2018-11-17T23:24:37.598" v="978"/>
          <ac:spMkLst>
            <pc:docMk/>
            <pc:sldMk cId="3859995723" sldId="297"/>
            <ac:spMk id="7" creationId="{7BA36B13-B5FA-425E-A00A-AD870ACF095B}"/>
          </ac:spMkLst>
        </pc:spChg>
        <pc:spChg chg="add mod">
          <ac:chgData name="Monica Pope" userId="f452de3445d0aa3f" providerId="Windows Live" clId="Web-{D96CA327-F2A0-472C-8A93-9A9C3E8B8B17}" dt="2018-11-17T23:24:38.864" v="979"/>
          <ac:spMkLst>
            <pc:docMk/>
            <pc:sldMk cId="3859995723" sldId="297"/>
            <ac:spMk id="10" creationId="{3FBECDC4-A241-4194-B521-3E00FC26D79B}"/>
          </ac:spMkLst>
        </pc:spChg>
      </pc:sldChg>
      <pc:sldChg chg="modSp">
        <pc:chgData name="Monica Pope" userId="f452de3445d0aa3f" providerId="Windows Live" clId="Web-{D96CA327-F2A0-472C-8A93-9A9C3E8B8B17}" dt="2018-11-17T23:25:30.817" v="985" actId="1076"/>
        <pc:sldMkLst>
          <pc:docMk/>
          <pc:sldMk cId="3070633473" sldId="300"/>
        </pc:sldMkLst>
        <pc:spChg chg="mod">
          <ac:chgData name="Monica Pope" userId="f452de3445d0aa3f" providerId="Windows Live" clId="Web-{D96CA327-F2A0-472C-8A93-9A9C3E8B8B17}" dt="2018-11-17T23:25:17.426" v="981" actId="1076"/>
          <ac:spMkLst>
            <pc:docMk/>
            <pc:sldMk cId="3070633473" sldId="300"/>
            <ac:spMk id="2" creationId="{05C67DFF-B5F4-4E27-9F91-E6BE6756986F}"/>
          </ac:spMkLst>
        </pc:spChg>
        <pc:spChg chg="mod">
          <ac:chgData name="Monica Pope" userId="f452de3445d0aa3f" providerId="Windows Live" clId="Web-{D96CA327-F2A0-472C-8A93-9A9C3E8B8B17}" dt="2018-11-17T23:25:30.817" v="985" actId="1076"/>
          <ac:spMkLst>
            <pc:docMk/>
            <pc:sldMk cId="3070633473" sldId="300"/>
            <ac:spMk id="3" creationId="{9C24D0E7-3389-4976-9053-695257771E8B}"/>
          </ac:spMkLst>
        </pc:spChg>
      </pc:sldChg>
      <pc:sldChg chg="addSp delSp modSp addAnim">
        <pc:chgData name="Monica Pope" userId="f452de3445d0aa3f" providerId="Windows Live" clId="Web-{D96CA327-F2A0-472C-8A93-9A9C3E8B8B17}" dt="2018-11-17T23:26:13.317" v="994" actId="14100"/>
        <pc:sldMkLst>
          <pc:docMk/>
          <pc:sldMk cId="3195107340" sldId="301"/>
        </pc:sldMkLst>
        <pc:spChg chg="del">
          <ac:chgData name="Monica Pope" userId="f452de3445d0aa3f" providerId="Windows Live" clId="Web-{D96CA327-F2A0-472C-8A93-9A9C3E8B8B17}" dt="2018-11-17T23:25:48.161" v="986"/>
          <ac:spMkLst>
            <pc:docMk/>
            <pc:sldMk cId="3195107340" sldId="301"/>
            <ac:spMk id="2" creationId="{05C67DFF-B5F4-4E27-9F91-E6BE6756986F}"/>
          </ac:spMkLst>
        </pc:spChg>
        <pc:spChg chg="mod">
          <ac:chgData name="Monica Pope" userId="f452de3445d0aa3f" providerId="Windows Live" clId="Web-{D96CA327-F2A0-472C-8A93-9A9C3E8B8B17}" dt="2018-11-17T23:26:13.317" v="994" actId="14100"/>
          <ac:spMkLst>
            <pc:docMk/>
            <pc:sldMk cId="3195107340" sldId="301"/>
            <ac:spMk id="3" creationId="{9C24D0E7-3389-4976-9053-695257771E8B}"/>
          </ac:spMkLst>
        </pc:spChg>
        <pc:spChg chg="add del mod">
          <ac:chgData name="Monica Pope" userId="f452de3445d0aa3f" providerId="Windows Live" clId="Web-{D96CA327-F2A0-472C-8A93-9A9C3E8B8B17}" dt="2018-11-17T23:25:51.098" v="987"/>
          <ac:spMkLst>
            <pc:docMk/>
            <pc:sldMk cId="3195107340" sldId="301"/>
            <ac:spMk id="7" creationId="{2A14F047-20B9-417D-8B9F-5C6F749466A7}"/>
          </ac:spMkLst>
        </pc:spChg>
        <pc:spChg chg="add mod">
          <ac:chgData name="Monica Pope" userId="f452de3445d0aa3f" providerId="Windows Live" clId="Web-{D96CA327-F2A0-472C-8A93-9A9C3E8B8B17}" dt="2018-11-17T23:25:52.411" v="988"/>
          <ac:spMkLst>
            <pc:docMk/>
            <pc:sldMk cId="3195107340" sldId="301"/>
            <ac:spMk id="10" creationId="{F3D2C267-D81A-423B-8A03-C4A00F19472F}"/>
          </ac:spMkLst>
        </pc:spChg>
      </pc:sldChg>
      <pc:sldChg chg="addSp delSp modSp addAnim delAnim">
        <pc:chgData name="Monica Pope" userId="f452de3445d0aa3f" providerId="Windows Live" clId="Web-{D96CA327-F2A0-472C-8A93-9A9C3E8B8B17}" dt="2018-11-17T23:27:13.739" v="1009" actId="20577"/>
        <pc:sldMkLst>
          <pc:docMk/>
          <pc:sldMk cId="1953217945" sldId="302"/>
        </pc:sldMkLst>
        <pc:spChg chg="del">
          <ac:chgData name="Monica Pope" userId="f452de3445d0aa3f" providerId="Windows Live" clId="Web-{D96CA327-F2A0-472C-8A93-9A9C3E8B8B17}" dt="2018-11-17T23:26:25.505" v="995"/>
          <ac:spMkLst>
            <pc:docMk/>
            <pc:sldMk cId="1953217945" sldId="302"/>
            <ac:spMk id="2" creationId="{05C67DFF-B5F4-4E27-9F91-E6BE6756986F}"/>
          </ac:spMkLst>
        </pc:spChg>
        <pc:spChg chg="mod">
          <ac:chgData name="Monica Pope" userId="f452de3445d0aa3f" providerId="Windows Live" clId="Web-{D96CA327-F2A0-472C-8A93-9A9C3E8B8B17}" dt="2018-11-17T23:27:13.739" v="1009" actId="20577"/>
          <ac:spMkLst>
            <pc:docMk/>
            <pc:sldMk cId="1953217945" sldId="302"/>
            <ac:spMk id="3" creationId="{9C24D0E7-3389-4976-9053-695257771E8B}"/>
          </ac:spMkLst>
        </pc:spChg>
        <pc:spChg chg="add del mod">
          <ac:chgData name="Monica Pope" userId="f452de3445d0aa3f" providerId="Windows Live" clId="Web-{D96CA327-F2A0-472C-8A93-9A9C3E8B8B17}" dt="2018-11-17T23:26:28.114" v="996"/>
          <ac:spMkLst>
            <pc:docMk/>
            <pc:sldMk cId="1953217945" sldId="302"/>
            <ac:spMk id="7" creationId="{39E10555-7546-45C1-9FD0-7977E7B48199}"/>
          </ac:spMkLst>
        </pc:spChg>
        <pc:spChg chg="add del mod">
          <ac:chgData name="Monica Pope" userId="f452de3445d0aa3f" providerId="Windows Live" clId="Web-{D96CA327-F2A0-472C-8A93-9A9C3E8B8B17}" dt="2018-11-17T23:26:59.708" v="1004"/>
          <ac:spMkLst>
            <pc:docMk/>
            <pc:sldMk cId="1953217945" sldId="302"/>
            <ac:spMk id="10" creationId="{A85AD568-8253-4216-9D10-638C24D7C9FC}"/>
          </ac:spMkLst>
        </pc:spChg>
        <pc:spChg chg="add del mod">
          <ac:chgData name="Monica Pope" userId="f452de3445d0aa3f" providerId="Windows Live" clId="Web-{D96CA327-F2A0-472C-8A93-9A9C3E8B8B17}" dt="2018-11-17T23:27:02.583" v="1005"/>
          <ac:spMkLst>
            <pc:docMk/>
            <pc:sldMk cId="1953217945" sldId="302"/>
            <ac:spMk id="12" creationId="{579DB79D-D3F1-43C2-9961-B3A590FF1FF2}"/>
          </ac:spMkLst>
        </pc:spChg>
        <pc:spChg chg="add mod">
          <ac:chgData name="Monica Pope" userId="f452de3445d0aa3f" providerId="Windows Live" clId="Web-{D96CA327-F2A0-472C-8A93-9A9C3E8B8B17}" dt="2018-11-17T23:27:03.817" v="1006"/>
          <ac:spMkLst>
            <pc:docMk/>
            <pc:sldMk cId="1953217945" sldId="302"/>
            <ac:spMk id="14" creationId="{986019AA-5B27-4BF3-9ED3-E94E6FFD2104}"/>
          </ac:spMkLst>
        </pc:spChg>
      </pc:sldChg>
      <pc:sldChg chg="addSp delSp modSp addAnim">
        <pc:chgData name="Monica Pope" userId="f452de3445d0aa3f" providerId="Windows Live" clId="Web-{D96CA327-F2A0-472C-8A93-9A9C3E8B8B17}" dt="2018-11-17T23:27:43.083" v="1018" actId="1076"/>
        <pc:sldMkLst>
          <pc:docMk/>
          <pc:sldMk cId="1900357081" sldId="303"/>
        </pc:sldMkLst>
        <pc:spChg chg="del">
          <ac:chgData name="Monica Pope" userId="f452de3445d0aa3f" providerId="Windows Live" clId="Web-{D96CA327-F2A0-472C-8A93-9A9C3E8B8B17}" dt="2018-11-17T23:27:24.193" v="1012"/>
          <ac:spMkLst>
            <pc:docMk/>
            <pc:sldMk cId="1900357081" sldId="303"/>
            <ac:spMk id="2" creationId="{05C67DFF-B5F4-4E27-9F91-E6BE6756986F}"/>
          </ac:spMkLst>
        </pc:spChg>
        <pc:spChg chg="mod">
          <ac:chgData name="Monica Pope" userId="f452de3445d0aa3f" providerId="Windows Live" clId="Web-{D96CA327-F2A0-472C-8A93-9A9C3E8B8B17}" dt="2018-11-17T23:27:43.083" v="1018" actId="1076"/>
          <ac:spMkLst>
            <pc:docMk/>
            <pc:sldMk cId="1900357081" sldId="303"/>
            <ac:spMk id="3" creationId="{9C24D0E7-3389-4976-9053-695257771E8B}"/>
          </ac:spMkLst>
        </pc:spChg>
        <pc:spChg chg="add del mod">
          <ac:chgData name="Monica Pope" userId="f452de3445d0aa3f" providerId="Windows Live" clId="Web-{D96CA327-F2A0-472C-8A93-9A9C3E8B8B17}" dt="2018-11-17T23:27:26.630" v="1013"/>
          <ac:spMkLst>
            <pc:docMk/>
            <pc:sldMk cId="1900357081" sldId="303"/>
            <ac:spMk id="9" creationId="{39F7F5A1-F3C3-462B-8124-5B2F3EA91DEB}"/>
          </ac:spMkLst>
        </pc:spChg>
        <pc:spChg chg="add mod">
          <ac:chgData name="Monica Pope" userId="f452de3445d0aa3f" providerId="Windows Live" clId="Web-{D96CA327-F2A0-472C-8A93-9A9C3E8B8B17}" dt="2018-11-17T23:27:27.896" v="1014"/>
          <ac:spMkLst>
            <pc:docMk/>
            <pc:sldMk cId="1900357081" sldId="303"/>
            <ac:spMk id="11" creationId="{74AFD36B-FAA2-4382-BF9E-C33E75A0D514}"/>
          </ac:spMkLst>
        </pc:spChg>
      </pc:sldChg>
      <pc:sldChg chg="addSp delSp modSp addAnim">
        <pc:chgData name="Monica Pope" userId="f452de3445d0aa3f" providerId="Windows Live" clId="Web-{D96CA327-F2A0-472C-8A93-9A9C3E8B8B17}" dt="2018-11-17T23:28:10.208" v="1026" actId="1076"/>
        <pc:sldMkLst>
          <pc:docMk/>
          <pc:sldMk cId="50429370" sldId="304"/>
        </pc:sldMkLst>
        <pc:spChg chg="del">
          <ac:chgData name="Monica Pope" userId="f452de3445d0aa3f" providerId="Windows Live" clId="Web-{D96CA327-F2A0-472C-8A93-9A9C3E8B8B17}" dt="2018-11-17T23:28:02.958" v="1023"/>
          <ac:spMkLst>
            <pc:docMk/>
            <pc:sldMk cId="50429370" sldId="304"/>
            <ac:spMk id="2" creationId="{05C67DFF-B5F4-4E27-9F91-E6BE6756986F}"/>
          </ac:spMkLst>
        </pc:spChg>
        <pc:spChg chg="mod">
          <ac:chgData name="Monica Pope" userId="f452de3445d0aa3f" providerId="Windows Live" clId="Web-{D96CA327-F2A0-472C-8A93-9A9C3E8B8B17}" dt="2018-11-17T23:27:59.833" v="1022" actId="1076"/>
          <ac:spMkLst>
            <pc:docMk/>
            <pc:sldMk cId="50429370" sldId="304"/>
            <ac:spMk id="3" creationId="{9C24D0E7-3389-4976-9053-695257771E8B}"/>
          </ac:spMkLst>
        </pc:spChg>
        <pc:spChg chg="add del mod">
          <ac:chgData name="Monica Pope" userId="f452de3445d0aa3f" providerId="Windows Live" clId="Web-{D96CA327-F2A0-472C-8A93-9A9C3E8B8B17}" dt="2018-11-17T23:28:05.755" v="1024"/>
          <ac:spMkLst>
            <pc:docMk/>
            <pc:sldMk cId="50429370" sldId="304"/>
            <ac:spMk id="7" creationId="{725CE496-7B78-4D2F-B1E7-AF65091D4E25}"/>
          </ac:spMkLst>
        </pc:spChg>
        <pc:spChg chg="add mod">
          <ac:chgData name="Monica Pope" userId="f452de3445d0aa3f" providerId="Windows Live" clId="Web-{D96CA327-F2A0-472C-8A93-9A9C3E8B8B17}" dt="2018-11-17T23:28:10.208" v="1026" actId="1076"/>
          <ac:spMkLst>
            <pc:docMk/>
            <pc:sldMk cId="50429370" sldId="304"/>
            <ac:spMk id="8" creationId="{61254560-B51A-4F20-B19A-BA0FC8B2A960}"/>
          </ac:spMkLst>
        </pc:spChg>
      </pc:sldChg>
      <pc:sldChg chg="addSp delSp modSp addAnim">
        <pc:chgData name="Monica Pope" userId="f452de3445d0aa3f" providerId="Windows Live" clId="Web-{D96CA327-F2A0-472C-8A93-9A9C3E8B8B17}" dt="2018-11-18T00:08:51.825" v="1633" actId="20577"/>
        <pc:sldMkLst>
          <pc:docMk/>
          <pc:sldMk cId="501236720" sldId="305"/>
        </pc:sldMkLst>
        <pc:spChg chg="del mod">
          <ac:chgData name="Monica Pope" userId="f452de3445d0aa3f" providerId="Windows Live" clId="Web-{D96CA327-F2A0-472C-8A93-9A9C3E8B8B17}" dt="2018-11-17T23:28:28.912" v="1031"/>
          <ac:spMkLst>
            <pc:docMk/>
            <pc:sldMk cId="501236720" sldId="305"/>
            <ac:spMk id="2" creationId="{05C67DFF-B5F4-4E27-9F91-E6BE6756986F}"/>
          </ac:spMkLst>
        </pc:spChg>
        <pc:spChg chg="mod">
          <ac:chgData name="Monica Pope" userId="f452de3445d0aa3f" providerId="Windows Live" clId="Web-{D96CA327-F2A0-472C-8A93-9A9C3E8B8B17}" dt="2018-11-18T00:08:51.825" v="1633" actId="20577"/>
          <ac:spMkLst>
            <pc:docMk/>
            <pc:sldMk cId="501236720" sldId="305"/>
            <ac:spMk id="3" creationId="{9C24D0E7-3389-4976-9053-695257771E8B}"/>
          </ac:spMkLst>
        </pc:spChg>
        <pc:spChg chg="add del mod">
          <ac:chgData name="Monica Pope" userId="f452de3445d0aa3f" providerId="Windows Live" clId="Web-{D96CA327-F2A0-472C-8A93-9A9C3E8B8B17}" dt="2018-11-17T23:28:31.490" v="1032"/>
          <ac:spMkLst>
            <pc:docMk/>
            <pc:sldMk cId="501236720" sldId="305"/>
            <ac:spMk id="7" creationId="{3DCE7BEF-9C00-4E44-A8C2-7F7774D8D3EC}"/>
          </ac:spMkLst>
        </pc:spChg>
        <pc:spChg chg="add mod">
          <ac:chgData name="Monica Pope" userId="f452de3445d0aa3f" providerId="Windows Live" clId="Web-{D96CA327-F2A0-472C-8A93-9A9C3E8B8B17}" dt="2018-11-17T23:28:35.396" v="1034" actId="1076"/>
          <ac:spMkLst>
            <pc:docMk/>
            <pc:sldMk cId="501236720" sldId="305"/>
            <ac:spMk id="8" creationId="{265AE53F-444C-4B72-9149-EE75E57E1645}"/>
          </ac:spMkLst>
        </pc:spChg>
      </pc:sldChg>
      <pc:sldChg chg="addSp delSp modSp addAnim">
        <pc:chgData name="Monica Pope" userId="f452de3445d0aa3f" providerId="Windows Live" clId="Web-{D96CA327-F2A0-472C-8A93-9A9C3E8B8B17}" dt="2018-11-17T23:29:54.646" v="1072" actId="20577"/>
        <pc:sldMkLst>
          <pc:docMk/>
          <pc:sldMk cId="1562958037" sldId="306"/>
        </pc:sldMkLst>
        <pc:spChg chg="del">
          <ac:chgData name="Monica Pope" userId="f452de3445d0aa3f" providerId="Windows Live" clId="Web-{D96CA327-F2A0-472C-8A93-9A9C3E8B8B17}" dt="2018-11-17T23:29:20.271" v="1056"/>
          <ac:spMkLst>
            <pc:docMk/>
            <pc:sldMk cId="1562958037" sldId="306"/>
            <ac:spMk id="2" creationId="{05C67DFF-B5F4-4E27-9F91-E6BE6756986F}"/>
          </ac:spMkLst>
        </pc:spChg>
        <pc:spChg chg="mod">
          <ac:chgData name="Monica Pope" userId="f452de3445d0aa3f" providerId="Windows Live" clId="Web-{D96CA327-F2A0-472C-8A93-9A9C3E8B8B17}" dt="2018-11-17T23:29:54.646" v="1072" actId="20577"/>
          <ac:spMkLst>
            <pc:docMk/>
            <pc:sldMk cId="1562958037" sldId="306"/>
            <ac:spMk id="3" creationId="{9C24D0E7-3389-4976-9053-695257771E8B}"/>
          </ac:spMkLst>
        </pc:spChg>
        <pc:spChg chg="mod">
          <ac:chgData name="Monica Pope" userId="f452de3445d0aa3f" providerId="Windows Live" clId="Web-{D96CA327-F2A0-472C-8A93-9A9C3E8B8B17}" dt="2018-11-17T23:29:47.271" v="1069" actId="20577"/>
          <ac:spMkLst>
            <pc:docMk/>
            <pc:sldMk cId="1562958037" sldId="306"/>
            <ac:spMk id="4" creationId="{3A93930A-4ABB-4073-85F3-FD834A51290B}"/>
          </ac:spMkLst>
        </pc:spChg>
        <pc:spChg chg="add del mod">
          <ac:chgData name="Monica Pope" userId="f452de3445d0aa3f" providerId="Windows Live" clId="Web-{D96CA327-F2A0-472C-8A93-9A9C3E8B8B17}" dt="2018-11-17T23:29:23.099" v="1057"/>
          <ac:spMkLst>
            <pc:docMk/>
            <pc:sldMk cId="1562958037" sldId="306"/>
            <ac:spMk id="8" creationId="{40950CBB-E736-4FC8-BE9F-2DC14FFC45AB}"/>
          </ac:spMkLst>
        </pc:spChg>
        <pc:spChg chg="add mod">
          <ac:chgData name="Monica Pope" userId="f452de3445d0aa3f" providerId="Windows Live" clId="Web-{D96CA327-F2A0-472C-8A93-9A9C3E8B8B17}" dt="2018-11-17T23:29:27.412" v="1059" actId="1076"/>
          <ac:spMkLst>
            <pc:docMk/>
            <pc:sldMk cId="1562958037" sldId="306"/>
            <ac:spMk id="9" creationId="{FE47AB99-08AA-4518-8422-AD79CF607097}"/>
          </ac:spMkLst>
        </pc:spChg>
      </pc:sldChg>
      <pc:sldChg chg="addSp delSp modSp addAnim">
        <pc:chgData name="Monica Pope" userId="f452de3445d0aa3f" providerId="Windows Live" clId="Web-{D96CA327-F2A0-472C-8A93-9A9C3E8B8B17}" dt="2018-11-17T23:30:23.819" v="1088" actId="1076"/>
        <pc:sldMkLst>
          <pc:docMk/>
          <pc:sldMk cId="2236836796" sldId="307"/>
        </pc:sldMkLst>
        <pc:spChg chg="del">
          <ac:chgData name="Monica Pope" userId="f452de3445d0aa3f" providerId="Windows Live" clId="Web-{D96CA327-F2A0-472C-8A93-9A9C3E8B8B17}" dt="2018-11-17T23:30:15.631" v="1085"/>
          <ac:spMkLst>
            <pc:docMk/>
            <pc:sldMk cId="2236836796" sldId="307"/>
            <ac:spMk id="2" creationId="{05C67DFF-B5F4-4E27-9F91-E6BE6756986F}"/>
          </ac:spMkLst>
        </pc:spChg>
        <pc:spChg chg="mod">
          <ac:chgData name="Monica Pope" userId="f452de3445d0aa3f" providerId="Windows Live" clId="Web-{D96CA327-F2A0-472C-8A93-9A9C3E8B8B17}" dt="2018-11-17T23:30:15.100" v="1083" actId="20577"/>
          <ac:spMkLst>
            <pc:docMk/>
            <pc:sldMk cId="2236836796" sldId="307"/>
            <ac:spMk id="3" creationId="{9C24D0E7-3389-4976-9053-695257771E8B}"/>
          </ac:spMkLst>
        </pc:spChg>
        <pc:spChg chg="add del mod">
          <ac:chgData name="Monica Pope" userId="f452de3445d0aa3f" providerId="Windows Live" clId="Web-{D96CA327-F2A0-472C-8A93-9A9C3E8B8B17}" dt="2018-11-17T23:30:19.085" v="1086"/>
          <ac:spMkLst>
            <pc:docMk/>
            <pc:sldMk cId="2236836796" sldId="307"/>
            <ac:spMk id="7" creationId="{FF196E06-AE9B-4613-90C0-EC7D395EB1AC}"/>
          </ac:spMkLst>
        </pc:spChg>
        <pc:spChg chg="add mod">
          <ac:chgData name="Monica Pope" userId="f452de3445d0aa3f" providerId="Windows Live" clId="Web-{D96CA327-F2A0-472C-8A93-9A9C3E8B8B17}" dt="2018-11-17T23:30:23.819" v="1088" actId="1076"/>
          <ac:spMkLst>
            <pc:docMk/>
            <pc:sldMk cId="2236836796" sldId="307"/>
            <ac:spMk id="8" creationId="{7B10F450-08B6-4AD9-B751-FF9DB34C38A7}"/>
          </ac:spMkLst>
        </pc:spChg>
      </pc:sldChg>
      <pc:sldChg chg="modSp">
        <pc:chgData name="Monica Pope" userId="f452de3445d0aa3f" providerId="Windows Live" clId="Web-{D96CA327-F2A0-472C-8A93-9A9C3E8B8B17}" dt="2018-11-17T23:30:50.147" v="1103" actId="1076"/>
        <pc:sldMkLst>
          <pc:docMk/>
          <pc:sldMk cId="3105751390" sldId="308"/>
        </pc:sldMkLst>
        <pc:spChg chg="mod">
          <ac:chgData name="Monica Pope" userId="f452de3445d0aa3f" providerId="Windows Live" clId="Web-{D96CA327-F2A0-472C-8A93-9A9C3E8B8B17}" dt="2018-11-17T23:30:43.506" v="1100" actId="20577"/>
          <ac:spMkLst>
            <pc:docMk/>
            <pc:sldMk cId="3105751390" sldId="308"/>
            <ac:spMk id="9" creationId="{56038542-F656-453A-91A4-97002CCE05B5}"/>
          </ac:spMkLst>
        </pc:spChg>
        <pc:spChg chg="mod">
          <ac:chgData name="Monica Pope" userId="f452de3445d0aa3f" providerId="Windows Live" clId="Web-{D96CA327-F2A0-472C-8A93-9A9C3E8B8B17}" dt="2018-11-17T23:30:50.147" v="1103" actId="1076"/>
          <ac:spMkLst>
            <pc:docMk/>
            <pc:sldMk cId="3105751390" sldId="308"/>
            <ac:spMk id="10" creationId="{46D144A1-9D7B-4D7E-BC58-B27C635AAA44}"/>
          </ac:spMkLst>
        </pc:spChg>
      </pc:sldChg>
      <pc:sldChg chg="modSp">
        <pc:chgData name="Monica Pope" userId="f452de3445d0aa3f" providerId="Windows Live" clId="Web-{D96CA327-F2A0-472C-8A93-9A9C3E8B8B17}" dt="2018-11-17T23:31:11.007" v="1114" actId="1076"/>
        <pc:sldMkLst>
          <pc:docMk/>
          <pc:sldMk cId="2567613817" sldId="309"/>
        </pc:sldMkLst>
        <pc:spChg chg="mod">
          <ac:chgData name="Monica Pope" userId="f452de3445d0aa3f" providerId="Windows Live" clId="Web-{D96CA327-F2A0-472C-8A93-9A9C3E8B8B17}" dt="2018-11-17T23:31:07.069" v="1113" actId="1076"/>
          <ac:spMkLst>
            <pc:docMk/>
            <pc:sldMk cId="2567613817" sldId="309"/>
            <ac:spMk id="9" creationId="{56038542-F656-453A-91A4-97002CCE05B5}"/>
          </ac:spMkLst>
        </pc:spChg>
        <pc:spChg chg="mod">
          <ac:chgData name="Monica Pope" userId="f452de3445d0aa3f" providerId="Windows Live" clId="Web-{D96CA327-F2A0-472C-8A93-9A9C3E8B8B17}" dt="2018-11-17T23:31:11.007" v="1114" actId="1076"/>
          <ac:spMkLst>
            <pc:docMk/>
            <pc:sldMk cId="2567613817" sldId="309"/>
            <ac:spMk id="10" creationId="{46D144A1-9D7B-4D7E-BC58-B27C635AAA44}"/>
          </ac:spMkLst>
        </pc:spChg>
      </pc:sldChg>
      <pc:sldChg chg="modSp">
        <pc:chgData name="Monica Pope" userId="f452de3445d0aa3f" providerId="Windows Live" clId="Web-{D96CA327-F2A0-472C-8A93-9A9C3E8B8B17}" dt="2018-11-17T23:31:45.663" v="1127" actId="20577"/>
        <pc:sldMkLst>
          <pc:docMk/>
          <pc:sldMk cId="4269302318" sldId="310"/>
        </pc:sldMkLst>
        <pc:spChg chg="mod">
          <ac:chgData name="Monica Pope" userId="f452de3445d0aa3f" providerId="Windows Live" clId="Web-{D96CA327-F2A0-472C-8A93-9A9C3E8B8B17}" dt="2018-11-17T23:31:45.663" v="1127" actId="20577"/>
          <ac:spMkLst>
            <pc:docMk/>
            <pc:sldMk cId="4269302318" sldId="310"/>
            <ac:spMk id="4" creationId="{EDE8B5EB-A319-4EA0-817C-EC0DFECBAC94}"/>
          </ac:spMkLst>
        </pc:spChg>
      </pc:sldChg>
      <pc:sldChg chg="addSp delSp modSp">
        <pc:chgData name="Monica Pope" userId="f452de3445d0aa3f" providerId="Windows Live" clId="Web-{D96CA327-F2A0-472C-8A93-9A9C3E8B8B17}" dt="2018-11-17T23:31:55.491" v="1129" actId="20577"/>
        <pc:sldMkLst>
          <pc:docMk/>
          <pc:sldMk cId="4000111984" sldId="311"/>
        </pc:sldMkLst>
        <pc:spChg chg="mod">
          <ac:chgData name="Monica Pope" userId="f452de3445d0aa3f" providerId="Windows Live" clId="Web-{D96CA327-F2A0-472C-8A93-9A9C3E8B8B17}" dt="2018-11-17T23:31:55.491" v="1129" actId="20577"/>
          <ac:spMkLst>
            <pc:docMk/>
            <pc:sldMk cId="4000111984" sldId="311"/>
            <ac:spMk id="4" creationId="{EDE8B5EB-A319-4EA0-817C-EC0DFECBAC94}"/>
          </ac:spMkLst>
        </pc:spChg>
        <pc:spChg chg="add del">
          <ac:chgData name="Monica Pope" userId="f452de3445d0aa3f" providerId="Windows Live" clId="Web-{D96CA327-F2A0-472C-8A93-9A9C3E8B8B17}" dt="2018-11-17T22:49:45.388" v="107"/>
          <ac:spMkLst>
            <pc:docMk/>
            <pc:sldMk cId="4000111984" sldId="311"/>
            <ac:spMk id="7" creationId="{D623C00E-2266-4CE4-9314-BD9E81AAF819}"/>
          </ac:spMkLst>
        </pc:spChg>
      </pc:sldChg>
      <pc:sldChg chg="modSp">
        <pc:chgData name="Monica Pope" userId="f452de3445d0aa3f" providerId="Windows Live" clId="Web-{D96CA327-F2A0-472C-8A93-9A9C3E8B8B17}" dt="2018-11-17T22:56:45.502" v="498" actId="1076"/>
        <pc:sldMkLst>
          <pc:docMk/>
          <pc:sldMk cId="3743275937" sldId="313"/>
        </pc:sldMkLst>
        <pc:spChg chg="mod">
          <ac:chgData name="Monica Pope" userId="f452de3445d0aa3f" providerId="Windows Live" clId="Web-{D96CA327-F2A0-472C-8A93-9A9C3E8B8B17}" dt="2018-11-17T22:56:45.502" v="498" actId="1076"/>
          <ac:spMkLst>
            <pc:docMk/>
            <pc:sldMk cId="3743275937" sldId="313"/>
            <ac:spMk id="2" creationId="{87DB9A15-CB46-4822-A6EA-9A87DD78A0AF}"/>
          </ac:spMkLst>
        </pc:spChg>
      </pc:sldChg>
      <pc:sldChg chg="modSp">
        <pc:chgData name="Monica Pope" userId="f452de3445d0aa3f" providerId="Windows Live" clId="Web-{D96CA327-F2A0-472C-8A93-9A9C3E8B8B17}" dt="2018-11-17T22:58:11.143" v="518" actId="20577"/>
        <pc:sldMkLst>
          <pc:docMk/>
          <pc:sldMk cId="3012526303" sldId="315"/>
        </pc:sldMkLst>
        <pc:spChg chg="mod">
          <ac:chgData name="Monica Pope" userId="f452de3445d0aa3f" providerId="Windows Live" clId="Web-{D96CA327-F2A0-472C-8A93-9A9C3E8B8B17}" dt="2018-11-17T22:58:11.143" v="518" actId="20577"/>
          <ac:spMkLst>
            <pc:docMk/>
            <pc:sldMk cId="3012526303" sldId="315"/>
            <ac:spMk id="4" creationId="{A2233B4B-A49B-456D-ACD5-1870FC562542}"/>
          </ac:spMkLst>
        </pc:spChg>
      </pc:sldChg>
      <pc:sldChg chg="modSp">
        <pc:chgData name="Monica Pope" userId="f452de3445d0aa3f" providerId="Windows Live" clId="Web-{D96CA327-F2A0-472C-8A93-9A9C3E8B8B17}" dt="2018-11-17T23:00:02.127" v="594" actId="20577"/>
        <pc:sldMkLst>
          <pc:docMk/>
          <pc:sldMk cId="3155335902" sldId="316"/>
        </pc:sldMkLst>
        <pc:spChg chg="mod">
          <ac:chgData name="Monica Pope" userId="f452de3445d0aa3f" providerId="Windows Live" clId="Web-{D96CA327-F2A0-472C-8A93-9A9C3E8B8B17}" dt="2018-11-17T23:00:02.127" v="594" actId="20577"/>
          <ac:spMkLst>
            <pc:docMk/>
            <pc:sldMk cId="3155335902" sldId="316"/>
            <ac:spMk id="4" creationId="{A2233B4B-A49B-456D-ACD5-1870FC562542}"/>
          </ac:spMkLst>
        </pc:spChg>
      </pc:sldChg>
      <pc:sldChg chg="modSp">
        <pc:chgData name="Monica Pope" userId="f452de3445d0aa3f" providerId="Windows Live" clId="Web-{D96CA327-F2A0-472C-8A93-9A9C3E8B8B17}" dt="2018-11-17T23:01:04.972" v="660" actId="20577"/>
        <pc:sldMkLst>
          <pc:docMk/>
          <pc:sldMk cId="2016582882" sldId="317"/>
        </pc:sldMkLst>
        <pc:spChg chg="mod">
          <ac:chgData name="Monica Pope" userId="f452de3445d0aa3f" providerId="Windows Live" clId="Web-{D96CA327-F2A0-472C-8A93-9A9C3E8B8B17}" dt="2018-11-17T23:01:04.972" v="660" actId="20577"/>
          <ac:spMkLst>
            <pc:docMk/>
            <pc:sldMk cId="2016582882" sldId="317"/>
            <ac:spMk id="4" creationId="{A2233B4B-A49B-456D-ACD5-1870FC562542}"/>
          </ac:spMkLst>
        </pc:spChg>
      </pc:sldChg>
      <pc:sldChg chg="modSp">
        <pc:chgData name="Monica Pope" userId="f452de3445d0aa3f" providerId="Windows Live" clId="Web-{D96CA327-F2A0-472C-8A93-9A9C3E8B8B17}" dt="2018-11-17T23:34:03.432" v="1177" actId="20577"/>
        <pc:sldMkLst>
          <pc:docMk/>
          <pc:sldMk cId="2001897464" sldId="319"/>
        </pc:sldMkLst>
        <pc:spChg chg="mod">
          <ac:chgData name="Monica Pope" userId="f452de3445d0aa3f" providerId="Windows Live" clId="Web-{D96CA327-F2A0-472C-8A93-9A9C3E8B8B17}" dt="2018-11-17T23:34:03.432" v="1177" actId="20577"/>
          <ac:spMkLst>
            <pc:docMk/>
            <pc:sldMk cId="2001897464" sldId="319"/>
            <ac:spMk id="4" creationId="{A2233B4B-A49B-456D-ACD5-1870FC562542}"/>
          </ac:spMkLst>
        </pc:spChg>
      </pc:sldChg>
      <pc:sldChg chg="modSp">
        <pc:chgData name="Monica Pope" userId="f452de3445d0aa3f" providerId="Windows Live" clId="Web-{D96CA327-F2A0-472C-8A93-9A9C3E8B8B17}" dt="2018-11-17T23:35:14.230" v="1197" actId="14100"/>
        <pc:sldMkLst>
          <pc:docMk/>
          <pc:sldMk cId="3779002217" sldId="320"/>
        </pc:sldMkLst>
        <pc:spChg chg="mod">
          <ac:chgData name="Monica Pope" userId="f452de3445d0aa3f" providerId="Windows Live" clId="Web-{D96CA327-F2A0-472C-8A93-9A9C3E8B8B17}" dt="2018-11-17T23:35:10.105" v="1196" actId="1076"/>
          <ac:spMkLst>
            <pc:docMk/>
            <pc:sldMk cId="3779002217" sldId="320"/>
            <ac:spMk id="8" creationId="{0546DE52-4EC7-407B-AE53-18A9641AE95D}"/>
          </ac:spMkLst>
        </pc:spChg>
        <pc:picChg chg="mod">
          <ac:chgData name="Monica Pope" userId="f452de3445d0aa3f" providerId="Windows Live" clId="Web-{D96CA327-F2A0-472C-8A93-9A9C3E8B8B17}" dt="2018-11-17T23:35:14.230" v="1197" actId="14100"/>
          <ac:picMkLst>
            <pc:docMk/>
            <pc:sldMk cId="3779002217" sldId="320"/>
            <ac:picMk id="7" creationId="{C7D9F9FC-2229-4F2B-9DF4-2484E2993E98}"/>
          </ac:picMkLst>
        </pc:picChg>
      </pc:sldChg>
      <pc:sldChg chg="modSp">
        <pc:chgData name="Monica Pope" userId="f452de3445d0aa3f" providerId="Windows Live" clId="Web-{D96CA327-F2A0-472C-8A93-9A9C3E8B8B17}" dt="2018-11-17T23:36:07.542" v="1212" actId="1076"/>
        <pc:sldMkLst>
          <pc:docMk/>
          <pc:sldMk cId="3214731225" sldId="321"/>
        </pc:sldMkLst>
        <pc:spChg chg="mod">
          <ac:chgData name="Monica Pope" userId="f452de3445d0aa3f" providerId="Windows Live" clId="Web-{D96CA327-F2A0-472C-8A93-9A9C3E8B8B17}" dt="2018-11-17T23:35:59.464" v="1209" actId="20577"/>
          <ac:spMkLst>
            <pc:docMk/>
            <pc:sldMk cId="3214731225" sldId="321"/>
            <ac:spMk id="4" creationId="{9AD3AF26-24F5-434C-9614-3648FD26DDB1}"/>
          </ac:spMkLst>
        </pc:spChg>
        <pc:spChg chg="mod">
          <ac:chgData name="Monica Pope" userId="f452de3445d0aa3f" providerId="Windows Live" clId="Web-{D96CA327-F2A0-472C-8A93-9A9C3E8B8B17}" dt="2018-11-17T23:36:07.542" v="1212" actId="1076"/>
          <ac:spMkLst>
            <pc:docMk/>
            <pc:sldMk cId="3214731225" sldId="321"/>
            <ac:spMk id="8" creationId="{596182F4-D6DA-4BED-A5DA-C03A96E34649}"/>
          </ac:spMkLst>
        </pc:spChg>
      </pc:sldChg>
      <pc:sldChg chg="modSp">
        <pc:chgData name="Monica Pope" userId="f452de3445d0aa3f" providerId="Windows Live" clId="Web-{D96CA327-F2A0-472C-8A93-9A9C3E8B8B17}" dt="2018-11-17T23:45:30.753" v="1483" actId="1076"/>
        <pc:sldMkLst>
          <pc:docMk/>
          <pc:sldMk cId="2754380824" sldId="322"/>
        </pc:sldMkLst>
        <pc:spChg chg="mod">
          <ac:chgData name="Monica Pope" userId="f452de3445d0aa3f" providerId="Windows Live" clId="Web-{D96CA327-F2A0-472C-8A93-9A9C3E8B8B17}" dt="2018-11-17T23:45:20.863" v="1480" actId="1076"/>
          <ac:spMkLst>
            <pc:docMk/>
            <pc:sldMk cId="2754380824" sldId="322"/>
            <ac:spMk id="4" creationId="{9AD3AF26-24F5-434C-9614-3648FD26DDB1}"/>
          </ac:spMkLst>
        </pc:spChg>
        <pc:picChg chg="mod">
          <ac:chgData name="Monica Pope" userId="f452de3445d0aa3f" providerId="Windows Live" clId="Web-{D96CA327-F2A0-472C-8A93-9A9C3E8B8B17}" dt="2018-11-17T23:45:30.753" v="1483" actId="1076"/>
          <ac:picMkLst>
            <pc:docMk/>
            <pc:sldMk cId="2754380824" sldId="322"/>
            <ac:picMk id="6" creationId="{8E98A0C5-8F30-4433-93B0-52974C84990A}"/>
          </ac:picMkLst>
        </pc:picChg>
      </pc:sldChg>
      <pc:sldChg chg="addSp delSp modSp delAnim">
        <pc:chgData name="Monica Pope" userId="f452de3445d0aa3f" providerId="Windows Live" clId="Web-{D96CA327-F2A0-472C-8A93-9A9C3E8B8B17}" dt="2018-11-17T23:44:58.472" v="1475" actId="1076"/>
        <pc:sldMkLst>
          <pc:docMk/>
          <pc:sldMk cId="1068742405" sldId="323"/>
        </pc:sldMkLst>
        <pc:spChg chg="add del">
          <ac:chgData name="Monica Pope" userId="f452de3445d0aa3f" providerId="Windows Live" clId="Web-{D96CA327-F2A0-472C-8A93-9A9C3E8B8B17}" dt="2018-11-17T23:43:26.112" v="1375"/>
          <ac:spMkLst>
            <pc:docMk/>
            <pc:sldMk cId="1068742405" sldId="323"/>
            <ac:spMk id="5" creationId="{DF2996DF-BA49-4F56-82CE-1A56885F1CC3}"/>
          </ac:spMkLst>
        </pc:spChg>
        <pc:spChg chg="add del">
          <ac:chgData name="Monica Pope" userId="f452de3445d0aa3f" providerId="Windows Live" clId="Web-{D96CA327-F2A0-472C-8A93-9A9C3E8B8B17}" dt="2018-11-17T23:43:23.456" v="1374"/>
          <ac:spMkLst>
            <pc:docMk/>
            <pc:sldMk cId="1068742405" sldId="323"/>
            <ac:spMk id="9" creationId="{4A5FF721-929C-4F1F-8EC9-FC9C2E5A5A0D}"/>
          </ac:spMkLst>
        </pc:spChg>
        <pc:spChg chg="add mod">
          <ac:chgData name="Monica Pope" userId="f452de3445d0aa3f" providerId="Windows Live" clId="Web-{D96CA327-F2A0-472C-8A93-9A9C3E8B8B17}" dt="2018-11-17T23:44:58.472" v="1475" actId="1076"/>
          <ac:spMkLst>
            <pc:docMk/>
            <pc:sldMk cId="1068742405" sldId="323"/>
            <ac:spMk id="10" creationId="{1396EC7D-F4C4-4EF7-AEFF-21F0D7B18BAF}"/>
          </ac:spMkLst>
        </pc:spChg>
        <pc:grpChg chg="del mod">
          <ac:chgData name="Monica Pope" userId="f452de3445d0aa3f" providerId="Windows Live" clId="Web-{D96CA327-F2A0-472C-8A93-9A9C3E8B8B17}" dt="2018-11-17T23:43:00.628" v="1371"/>
          <ac:grpSpMkLst>
            <pc:docMk/>
            <pc:sldMk cId="1068742405" sldId="323"/>
            <ac:grpSpMk id="8" creationId="{E348AD80-3B12-43CE-8232-803F3674F25B}"/>
          </ac:grpSpMkLst>
        </pc:grpChg>
      </pc:sldChg>
      <pc:sldChg chg="modSp">
        <pc:chgData name="Monica Pope" userId="f452de3445d0aa3f" providerId="Windows Live" clId="Web-{D96CA327-F2A0-472C-8A93-9A9C3E8B8B17}" dt="2018-11-17T23:38:34.736" v="1285" actId="20577"/>
        <pc:sldMkLst>
          <pc:docMk/>
          <pc:sldMk cId="4004775819" sldId="329"/>
        </pc:sldMkLst>
        <pc:spChg chg="mod">
          <ac:chgData name="Monica Pope" userId="f452de3445d0aa3f" providerId="Windows Live" clId="Web-{D96CA327-F2A0-472C-8A93-9A9C3E8B8B17}" dt="2018-11-17T23:38:34.736" v="1285" actId="20577"/>
          <ac:spMkLst>
            <pc:docMk/>
            <pc:sldMk cId="4004775819" sldId="329"/>
            <ac:spMk id="2074" creationId="{00000000-0000-0000-0000-000000000000}"/>
          </ac:spMkLst>
        </pc:spChg>
      </pc:sldChg>
      <pc:sldChg chg="modSp">
        <pc:chgData name="Monica Pope" userId="f452de3445d0aa3f" providerId="Windows Live" clId="Web-{D96CA327-F2A0-472C-8A93-9A9C3E8B8B17}" dt="2018-11-17T23:35:43.792" v="1204" actId="14100"/>
        <pc:sldMkLst>
          <pc:docMk/>
          <pc:sldMk cId="4068129697" sldId="330"/>
        </pc:sldMkLst>
        <pc:spChg chg="mod">
          <ac:chgData name="Monica Pope" userId="f452de3445d0aa3f" providerId="Windows Live" clId="Web-{D96CA327-F2A0-472C-8A93-9A9C3E8B8B17}" dt="2018-11-17T23:35:39.903" v="1203" actId="1076"/>
          <ac:spMkLst>
            <pc:docMk/>
            <pc:sldMk cId="4068129697" sldId="330"/>
            <ac:spMk id="8" creationId="{0546DE52-4EC7-407B-AE53-18A9641AE95D}"/>
          </ac:spMkLst>
        </pc:spChg>
        <pc:picChg chg="mod">
          <ac:chgData name="Monica Pope" userId="f452de3445d0aa3f" providerId="Windows Live" clId="Web-{D96CA327-F2A0-472C-8A93-9A9C3E8B8B17}" dt="2018-11-17T23:35:43.792" v="1204" actId="14100"/>
          <ac:picMkLst>
            <pc:docMk/>
            <pc:sldMk cId="4068129697" sldId="330"/>
            <ac:picMk id="4" creationId="{4AE9B008-82D7-482D-B2BD-240321DD4E86}"/>
          </ac:picMkLst>
        </pc:picChg>
      </pc:sldChg>
      <pc:sldChg chg="addSp delSp delAnim">
        <pc:chgData name="Monica Pope" userId="f452de3445d0aa3f" providerId="Windows Live" clId="Web-{D96CA327-F2A0-472C-8A93-9A9C3E8B8B17}" dt="2018-11-17T23:38:00.078" v="1280"/>
        <pc:sldMkLst>
          <pc:docMk/>
          <pc:sldMk cId="1172828729" sldId="333"/>
        </pc:sldMkLst>
        <pc:spChg chg="del">
          <ac:chgData name="Monica Pope" userId="f452de3445d0aa3f" providerId="Windows Live" clId="Web-{D96CA327-F2A0-472C-8A93-9A9C3E8B8B17}" dt="2018-11-17T23:37:55.922" v="1279"/>
          <ac:spMkLst>
            <pc:docMk/>
            <pc:sldMk cId="1172828729" sldId="333"/>
            <ac:spMk id="5" creationId="{5F139B29-DEEF-44B4-A328-84EF8173372E}"/>
          </ac:spMkLst>
        </pc:spChg>
        <pc:spChg chg="add">
          <ac:chgData name="Monica Pope" userId="f452de3445d0aa3f" providerId="Windows Live" clId="Web-{D96CA327-F2A0-472C-8A93-9A9C3E8B8B17}" dt="2018-11-17T23:38:00.078" v="1280"/>
          <ac:spMkLst>
            <pc:docMk/>
            <pc:sldMk cId="1172828729" sldId="333"/>
            <ac:spMk id="8" creationId="{0A6FAAC9-3387-48F3-8B41-5C06CDFA2AD8}"/>
          </ac:spMkLst>
        </pc:spChg>
      </pc:sldChg>
      <pc:sldChg chg="modSp">
        <pc:chgData name="Monica Pope" userId="f452de3445d0aa3f" providerId="Windows Live" clId="Web-{D96CA327-F2A0-472C-8A93-9A9C3E8B8B17}" dt="2018-11-17T23:41:57.737" v="1369" actId="1076"/>
        <pc:sldMkLst>
          <pc:docMk/>
          <pc:sldMk cId="2347990391" sldId="334"/>
        </pc:sldMkLst>
        <pc:spChg chg="mod">
          <ac:chgData name="Monica Pope" userId="f452de3445d0aa3f" providerId="Windows Live" clId="Web-{D96CA327-F2A0-472C-8A93-9A9C3E8B8B17}" dt="2018-11-17T23:41:51.955" v="1368" actId="14100"/>
          <ac:spMkLst>
            <pc:docMk/>
            <pc:sldMk cId="2347990391" sldId="334"/>
            <ac:spMk id="4" creationId="{9AD3AF26-24F5-434C-9614-3648FD26DDB1}"/>
          </ac:spMkLst>
        </pc:spChg>
        <pc:spChg chg="mod">
          <ac:chgData name="Monica Pope" userId="f452de3445d0aa3f" providerId="Windows Live" clId="Web-{D96CA327-F2A0-472C-8A93-9A9C3E8B8B17}" dt="2018-11-17T23:41:57.737" v="1369" actId="1076"/>
          <ac:spMkLst>
            <pc:docMk/>
            <pc:sldMk cId="2347990391" sldId="334"/>
            <ac:spMk id="5" creationId="{5F139B29-DEEF-44B4-A328-84EF8173372E}"/>
          </ac:spMkLst>
        </pc:spChg>
      </pc:sldChg>
      <pc:sldChg chg="addSp delSp modSp delAnim">
        <pc:chgData name="Monica Pope" userId="f452de3445d0aa3f" providerId="Windows Live" clId="Web-{D96CA327-F2A0-472C-8A93-9A9C3E8B8B17}" dt="2018-11-17T23:37:36.996" v="1278" actId="14100"/>
        <pc:sldMkLst>
          <pc:docMk/>
          <pc:sldMk cId="919840697" sldId="335"/>
        </pc:sldMkLst>
        <pc:spChg chg="mod">
          <ac:chgData name="Monica Pope" userId="f452de3445d0aa3f" providerId="Windows Live" clId="Web-{D96CA327-F2A0-472C-8A93-9A9C3E8B8B17}" dt="2018-11-17T23:37:14.543" v="1232" actId="20577"/>
          <ac:spMkLst>
            <pc:docMk/>
            <pc:sldMk cId="919840697" sldId="335"/>
            <ac:spMk id="4" creationId="{9AD3AF26-24F5-434C-9614-3648FD26DDB1}"/>
          </ac:spMkLst>
        </pc:spChg>
        <pc:spChg chg="add mod">
          <ac:chgData name="Monica Pope" userId="f452de3445d0aa3f" providerId="Windows Live" clId="Web-{D96CA327-F2A0-472C-8A93-9A9C3E8B8B17}" dt="2018-11-17T23:37:36.996" v="1278" actId="14100"/>
          <ac:spMkLst>
            <pc:docMk/>
            <pc:sldMk cId="919840697" sldId="335"/>
            <ac:spMk id="5" creationId="{034C315A-78B5-481B-9176-CE48D01F08E4}"/>
          </ac:spMkLst>
        </pc:spChg>
        <pc:spChg chg="del">
          <ac:chgData name="Monica Pope" userId="f452de3445d0aa3f" providerId="Windows Live" clId="Web-{D96CA327-F2A0-472C-8A93-9A9C3E8B8B17}" dt="2018-11-17T23:36:27.902" v="1213"/>
          <ac:spMkLst>
            <pc:docMk/>
            <pc:sldMk cId="919840697" sldId="335"/>
            <ac:spMk id="7" creationId="{65AF842F-9C22-4551-B275-C563999A450A}"/>
          </ac:spMkLst>
        </pc:spChg>
      </pc:sldChg>
      <pc:sldChg chg="addSp delSp modSp addAnim delAnim">
        <pc:chgData name="Monica Pope" userId="f452de3445d0aa3f" providerId="Windows Live" clId="Web-{D96CA327-F2A0-472C-8A93-9A9C3E8B8B17}" dt="2018-11-17T23:47:36.676" v="1508" actId="1076"/>
        <pc:sldMkLst>
          <pc:docMk/>
          <pc:sldMk cId="455334081" sldId="337"/>
        </pc:sldMkLst>
        <pc:spChg chg="add mod">
          <ac:chgData name="Monica Pope" userId="f452de3445d0aa3f" providerId="Windows Live" clId="Web-{D96CA327-F2A0-472C-8A93-9A9C3E8B8B17}" dt="2018-11-17T23:47:26.098" v="1506" actId="1076"/>
          <ac:spMkLst>
            <pc:docMk/>
            <pc:sldMk cId="455334081" sldId="337"/>
            <ac:spMk id="9" creationId="{68AF80F5-53FA-4C51-BB5B-4FB68EC463A7}"/>
          </ac:spMkLst>
        </pc:spChg>
        <pc:spChg chg="del">
          <ac:chgData name="Monica Pope" userId="f452de3445d0aa3f" providerId="Windows Live" clId="Web-{D96CA327-F2A0-472C-8A93-9A9C3E8B8B17}" dt="2018-11-17T23:46:47.738" v="1499"/>
          <ac:spMkLst>
            <pc:docMk/>
            <pc:sldMk cId="455334081" sldId="337"/>
            <ac:spMk id="2144" creationId="{00000000-0000-0000-0000-000000000000}"/>
          </ac:spMkLst>
        </pc:spChg>
        <pc:spChg chg="del">
          <ac:chgData name="Monica Pope" userId="f452de3445d0aa3f" providerId="Windows Live" clId="Web-{D96CA327-F2A0-472C-8A93-9A9C3E8B8B17}" dt="2018-11-17T23:46:43.738" v="1498"/>
          <ac:spMkLst>
            <pc:docMk/>
            <pc:sldMk cId="455334081" sldId="337"/>
            <ac:spMk id="2145" creationId="{00000000-0000-0000-0000-000000000000}"/>
          </ac:spMkLst>
        </pc:spChg>
        <pc:picChg chg="add mod">
          <ac:chgData name="Monica Pope" userId="f452de3445d0aa3f" providerId="Windows Live" clId="Web-{D96CA327-F2A0-472C-8A93-9A9C3E8B8B17}" dt="2018-11-17T23:47:36.676" v="1508" actId="1076"/>
          <ac:picMkLst>
            <pc:docMk/>
            <pc:sldMk cId="455334081" sldId="337"/>
            <ac:picMk id="2" creationId="{D330E5D0-AB7D-4934-9980-C7EC7FFB5DC0}"/>
          </ac:picMkLst>
        </pc:picChg>
        <pc:picChg chg="del">
          <ac:chgData name="Monica Pope" userId="f452de3445d0aa3f" providerId="Windows Live" clId="Web-{D96CA327-F2A0-472C-8A93-9A9C3E8B8B17}" dt="2018-11-17T22:22:11.224" v="3"/>
          <ac:picMkLst>
            <pc:docMk/>
            <pc:sldMk cId="455334081" sldId="337"/>
            <ac:picMk id="2141" creationId="{00000000-0000-0000-0000-000000000000}"/>
          </ac:picMkLst>
        </pc:picChg>
      </pc:sldChg>
      <pc:sldChg chg="modSp">
        <pc:chgData name="Monica Pope" userId="f452de3445d0aa3f" providerId="Windows Live" clId="Web-{D96CA327-F2A0-472C-8A93-9A9C3E8B8B17}" dt="2018-11-17T23:45:56.972" v="1489" actId="1076"/>
        <pc:sldMkLst>
          <pc:docMk/>
          <pc:sldMk cId="1494548771" sldId="338"/>
        </pc:sldMkLst>
        <pc:spChg chg="mod">
          <ac:chgData name="Monica Pope" userId="f452de3445d0aa3f" providerId="Windows Live" clId="Web-{D96CA327-F2A0-472C-8A93-9A9C3E8B8B17}" dt="2018-11-17T23:45:56.972" v="1489" actId="1076"/>
          <ac:spMkLst>
            <pc:docMk/>
            <pc:sldMk cId="1494548771" sldId="338"/>
            <ac:spMk id="4" creationId="{9AD3AF26-24F5-434C-9614-3648FD26DDB1}"/>
          </ac:spMkLst>
        </pc:spChg>
        <pc:picChg chg="mod">
          <ac:chgData name="Monica Pope" userId="f452de3445d0aa3f" providerId="Windows Live" clId="Web-{D96CA327-F2A0-472C-8A93-9A9C3E8B8B17}" dt="2018-11-17T23:45:50.035" v="1488" actId="1076"/>
          <ac:picMkLst>
            <pc:docMk/>
            <pc:sldMk cId="1494548771" sldId="338"/>
            <ac:picMk id="6" creationId="{8E98A0C5-8F30-4433-93B0-52974C84990A}"/>
          </ac:picMkLst>
        </pc:picChg>
      </pc:sldChg>
      <pc:sldChg chg="modSp">
        <pc:chgData name="Monica Pope" userId="f452de3445d0aa3f" providerId="Windows Live" clId="Web-{D96CA327-F2A0-472C-8A93-9A9C3E8B8B17}" dt="2018-11-17T23:46:22.629" v="1496" actId="1076"/>
        <pc:sldMkLst>
          <pc:docMk/>
          <pc:sldMk cId="2081096036" sldId="339"/>
        </pc:sldMkLst>
        <pc:spChg chg="mod">
          <ac:chgData name="Monica Pope" userId="f452de3445d0aa3f" providerId="Windows Live" clId="Web-{D96CA327-F2A0-472C-8A93-9A9C3E8B8B17}" dt="2018-11-17T23:46:22.629" v="1496" actId="1076"/>
          <ac:spMkLst>
            <pc:docMk/>
            <pc:sldMk cId="2081096036" sldId="339"/>
            <ac:spMk id="4" creationId="{9AD3AF26-24F5-434C-9614-3648FD26DDB1}"/>
          </ac:spMkLst>
        </pc:spChg>
        <pc:picChg chg="mod">
          <ac:chgData name="Monica Pope" userId="f452de3445d0aa3f" providerId="Windows Live" clId="Web-{D96CA327-F2A0-472C-8A93-9A9C3E8B8B17}" dt="2018-11-17T23:46:18.410" v="1495" actId="1076"/>
          <ac:picMkLst>
            <pc:docMk/>
            <pc:sldMk cId="2081096036" sldId="339"/>
            <ac:picMk id="6" creationId="{8E98A0C5-8F30-4433-93B0-52974C84990A}"/>
          </ac:picMkLst>
        </pc:picChg>
      </pc:sldChg>
      <pc:sldChg chg="modSp">
        <pc:chgData name="Monica Pope" userId="f452de3445d0aa3f" providerId="Windows Live" clId="Web-{D96CA327-F2A0-472C-8A93-9A9C3E8B8B17}" dt="2018-11-17T23:13:19.273" v="849" actId="1076"/>
        <pc:sldMkLst>
          <pc:docMk/>
          <pc:sldMk cId="841274590" sldId="341"/>
        </pc:sldMkLst>
        <pc:spChg chg="mod">
          <ac:chgData name="Monica Pope" userId="f452de3445d0aa3f" providerId="Windows Live" clId="Web-{D96CA327-F2A0-472C-8A93-9A9C3E8B8B17}" dt="2018-11-17T23:13:19.273" v="849" actId="1076"/>
          <ac:spMkLst>
            <pc:docMk/>
            <pc:sldMk cId="841274590" sldId="341"/>
            <ac:spMk id="6" creationId="{13F424D0-B018-46C6-A123-E6F0E7B9375C}"/>
          </ac:spMkLst>
        </pc:spChg>
        <pc:spChg chg="mod">
          <ac:chgData name="Monica Pope" userId="f452de3445d0aa3f" providerId="Windows Live" clId="Web-{D96CA327-F2A0-472C-8A93-9A9C3E8B8B17}" dt="2018-11-17T23:12:59.054" v="842" actId="20577"/>
          <ac:spMkLst>
            <pc:docMk/>
            <pc:sldMk cId="841274590" sldId="341"/>
            <ac:spMk id="7" creationId="{3DEC2472-CE7D-424C-9193-6C463FC8F96E}"/>
          </ac:spMkLst>
        </pc:spChg>
        <pc:spChg chg="mod">
          <ac:chgData name="Monica Pope" userId="f452de3445d0aa3f" providerId="Windows Live" clId="Web-{D96CA327-F2A0-472C-8A93-9A9C3E8B8B17}" dt="2018-11-17T23:13:13.945" v="848" actId="1076"/>
          <ac:spMkLst>
            <pc:docMk/>
            <pc:sldMk cId="841274590" sldId="341"/>
            <ac:spMk id="8" creationId="{5BD99CE0-E145-4A80-82BA-57263D893CEF}"/>
          </ac:spMkLst>
        </pc:spChg>
        <pc:picChg chg="mod">
          <ac:chgData name="Monica Pope" userId="f452de3445d0aa3f" providerId="Windows Live" clId="Web-{D96CA327-F2A0-472C-8A93-9A9C3E8B8B17}" dt="2018-11-17T23:12:48.320" v="838" actId="1076"/>
          <ac:picMkLst>
            <pc:docMk/>
            <pc:sldMk cId="841274590" sldId="341"/>
            <ac:picMk id="5" creationId="{83B4D06F-33A7-42DA-A3E6-5490953A4A1B}"/>
          </ac:picMkLst>
        </pc:picChg>
      </pc:sldChg>
      <pc:sldChg chg="modSp">
        <pc:chgData name="Monica Pope" userId="f452de3445d0aa3f" providerId="Windows Live" clId="Web-{D96CA327-F2A0-472C-8A93-9A9C3E8B8B17}" dt="2018-11-17T23:17:55.838" v="903" actId="1076"/>
        <pc:sldMkLst>
          <pc:docMk/>
          <pc:sldMk cId="1035652762" sldId="344"/>
        </pc:sldMkLst>
        <pc:spChg chg="mod">
          <ac:chgData name="Monica Pope" userId="f452de3445d0aa3f" providerId="Windows Live" clId="Web-{D96CA327-F2A0-472C-8A93-9A9C3E8B8B17}" dt="2018-11-17T23:17:55.838" v="903" actId="1076"/>
          <ac:spMkLst>
            <pc:docMk/>
            <pc:sldMk cId="1035652762" sldId="344"/>
            <ac:spMk id="8" creationId="{932A3DF9-6439-462D-B95B-E8552FBAA897}"/>
          </ac:spMkLst>
        </pc:spChg>
        <pc:spChg chg="mod">
          <ac:chgData name="Monica Pope" userId="f452de3445d0aa3f" providerId="Windows Live" clId="Web-{D96CA327-F2A0-472C-8A93-9A9C3E8B8B17}" dt="2018-11-17T23:16:33.963" v="884" actId="1076"/>
          <ac:spMkLst>
            <pc:docMk/>
            <pc:sldMk cId="1035652762" sldId="344"/>
            <ac:spMk id="9" creationId="{D06B9D24-7AF3-4FEF-AE30-2E92BBEAD829}"/>
          </ac:spMkLst>
        </pc:spChg>
        <pc:spChg chg="mod">
          <ac:chgData name="Monica Pope" userId="f452de3445d0aa3f" providerId="Windows Live" clId="Web-{D96CA327-F2A0-472C-8A93-9A9C3E8B8B17}" dt="2018-11-17T23:17:40.150" v="898" actId="1076"/>
          <ac:spMkLst>
            <pc:docMk/>
            <pc:sldMk cId="1035652762" sldId="344"/>
            <ac:spMk id="10" creationId="{59D5827D-2EEC-4728-B4F6-1B9B5631DEED}"/>
          </ac:spMkLst>
        </pc:spChg>
        <pc:spChg chg="mod">
          <ac:chgData name="Monica Pope" userId="f452de3445d0aa3f" providerId="Windows Live" clId="Web-{D96CA327-F2A0-472C-8A93-9A9C3E8B8B17}" dt="2018-11-17T23:17:21.322" v="897" actId="1076"/>
          <ac:spMkLst>
            <pc:docMk/>
            <pc:sldMk cId="1035652762" sldId="344"/>
            <ac:spMk id="11" creationId="{687E207D-9A1C-4F60-A64A-4675ABEC315A}"/>
          </ac:spMkLst>
        </pc:spChg>
        <pc:spChg chg="mod">
          <ac:chgData name="Monica Pope" userId="f452de3445d0aa3f" providerId="Windows Live" clId="Web-{D96CA327-F2A0-472C-8A93-9A9C3E8B8B17}" dt="2018-11-17T23:16:58.775" v="888" actId="20577"/>
          <ac:spMkLst>
            <pc:docMk/>
            <pc:sldMk cId="1035652762" sldId="344"/>
            <ac:spMk id="12" creationId="{D8E170A9-36AE-489B-BD72-7DA796DB42E6}"/>
          </ac:spMkLst>
        </pc:spChg>
      </pc:sldChg>
      <pc:sldChg chg="delSp modSp ord delAnim">
        <pc:chgData name="Monica Pope" userId="f452de3445d0aa3f" providerId="Windows Live" clId="Web-{D96CA327-F2A0-472C-8A93-9A9C3E8B8B17}" dt="2018-11-17T23:20:23.141" v="933" actId="20577"/>
        <pc:sldMkLst>
          <pc:docMk/>
          <pc:sldMk cId="2729952139" sldId="345"/>
        </pc:sldMkLst>
        <pc:spChg chg="mod">
          <ac:chgData name="Monica Pope" userId="f452de3445d0aa3f" providerId="Windows Live" clId="Web-{D96CA327-F2A0-472C-8A93-9A9C3E8B8B17}" dt="2018-11-17T23:20:23.141" v="933" actId="20577"/>
          <ac:spMkLst>
            <pc:docMk/>
            <pc:sldMk cId="2729952139" sldId="345"/>
            <ac:spMk id="1647" creationId="{00000000-0000-0000-0000-000000000000}"/>
          </ac:spMkLst>
        </pc:spChg>
        <pc:spChg chg="del">
          <ac:chgData name="Monica Pope" userId="f452de3445d0aa3f" providerId="Windows Live" clId="Web-{D96CA327-F2A0-472C-8A93-9A9C3E8B8B17}" dt="2018-11-17T22:32:08.723" v="66"/>
          <ac:spMkLst>
            <pc:docMk/>
            <pc:sldMk cId="2729952139" sldId="345"/>
            <ac:spMk id="1649" creationId="{00000000-0000-0000-0000-000000000000}"/>
          </ac:spMkLst>
        </pc:spChg>
      </pc:sldChg>
      <pc:sldChg chg="modSp">
        <pc:chgData name="Monica Pope" userId="f452de3445d0aa3f" providerId="Windows Live" clId="Web-{D96CA327-F2A0-472C-8A93-9A9C3E8B8B17}" dt="2018-11-17T23:56:13.707" v="1595" actId="20577"/>
        <pc:sldMkLst>
          <pc:docMk/>
          <pc:sldMk cId="2669581739" sldId="347"/>
        </pc:sldMkLst>
        <pc:spChg chg="mod">
          <ac:chgData name="Monica Pope" userId="f452de3445d0aa3f" providerId="Windows Live" clId="Web-{D96CA327-F2A0-472C-8A93-9A9C3E8B8B17}" dt="2018-11-17T23:56:13.707" v="1595" actId="20577"/>
          <ac:spMkLst>
            <pc:docMk/>
            <pc:sldMk cId="2669581739" sldId="347"/>
            <ac:spMk id="2230" creationId="{00000000-0000-0000-0000-000000000000}"/>
          </ac:spMkLst>
        </pc:spChg>
        <pc:picChg chg="mod modCrop">
          <ac:chgData name="Monica Pope" userId="f452de3445d0aa3f" providerId="Windows Live" clId="Web-{D96CA327-F2A0-472C-8A93-9A9C3E8B8B17}" dt="2018-11-17T23:55:39.910" v="1590"/>
          <ac:picMkLst>
            <pc:docMk/>
            <pc:sldMk cId="2669581739" sldId="347"/>
            <ac:picMk id="2" creationId="{8A1C4395-07D1-4865-B321-72E00DE1F849}"/>
          </ac:picMkLst>
        </pc:picChg>
      </pc:sldChg>
      <pc:sldChg chg="modSp">
        <pc:chgData name="Monica Pope" userId="f452de3445d0aa3f" providerId="Windows Live" clId="Web-{D96CA327-F2A0-472C-8A93-9A9C3E8B8B17}" dt="2018-11-17T23:56:55.834" v="1601" actId="20577"/>
        <pc:sldMkLst>
          <pc:docMk/>
          <pc:sldMk cId="3950085649" sldId="348"/>
        </pc:sldMkLst>
        <pc:spChg chg="mod">
          <ac:chgData name="Monica Pope" userId="f452de3445d0aa3f" providerId="Windows Live" clId="Web-{D96CA327-F2A0-472C-8A93-9A9C3E8B8B17}" dt="2018-11-17T23:56:55.834" v="1601" actId="20577"/>
          <ac:spMkLst>
            <pc:docMk/>
            <pc:sldMk cId="3950085649" sldId="348"/>
            <ac:spMk id="2239" creationId="{00000000-0000-0000-0000-000000000000}"/>
          </ac:spMkLst>
        </pc:spChg>
        <pc:picChg chg="mod modCrop">
          <ac:chgData name="Monica Pope" userId="f452de3445d0aa3f" providerId="Windows Live" clId="Web-{D96CA327-F2A0-472C-8A93-9A9C3E8B8B17}" dt="2018-11-17T23:56:39.660" v="1597"/>
          <ac:picMkLst>
            <pc:docMk/>
            <pc:sldMk cId="3950085649" sldId="348"/>
            <ac:picMk id="2" creationId="{CDF5A813-C953-40AC-956D-D1E5A14356B6}"/>
          </ac:picMkLst>
        </pc:picChg>
      </pc:sldChg>
      <pc:sldChg chg="modSp">
        <pc:chgData name="Monica Pope" userId="f452de3445d0aa3f" providerId="Windows Live" clId="Web-{D96CA327-F2A0-472C-8A93-9A9C3E8B8B17}" dt="2018-11-17T22:58:37.111" v="534" actId="20577"/>
        <pc:sldMkLst>
          <pc:docMk/>
          <pc:sldMk cId="1995794822" sldId="363"/>
        </pc:sldMkLst>
        <pc:spChg chg="mod">
          <ac:chgData name="Monica Pope" userId="f452de3445d0aa3f" providerId="Windows Live" clId="Web-{D96CA327-F2A0-472C-8A93-9A9C3E8B8B17}" dt="2018-11-17T22:58:37.111" v="534" actId="20577"/>
          <ac:spMkLst>
            <pc:docMk/>
            <pc:sldMk cId="1995794822" sldId="363"/>
            <ac:spMk id="4" creationId="{A2233B4B-A49B-456D-ACD5-1870FC562542}"/>
          </ac:spMkLst>
        </pc:spChg>
      </pc:sldChg>
      <pc:sldChg chg="modSp">
        <pc:chgData name="Monica Pope" userId="f452de3445d0aa3f" providerId="Windows Live" clId="Web-{D96CA327-F2A0-472C-8A93-9A9C3E8B8B17}" dt="2018-11-17T22:59:34.596" v="579" actId="1076"/>
        <pc:sldMkLst>
          <pc:docMk/>
          <pc:sldMk cId="1380654029" sldId="364"/>
        </pc:sldMkLst>
        <pc:spChg chg="mod">
          <ac:chgData name="Monica Pope" userId="f452de3445d0aa3f" providerId="Windows Live" clId="Web-{D96CA327-F2A0-472C-8A93-9A9C3E8B8B17}" dt="2018-11-17T22:59:34.596" v="579" actId="1076"/>
          <ac:spMkLst>
            <pc:docMk/>
            <pc:sldMk cId="1380654029" sldId="364"/>
            <ac:spMk id="4" creationId="{A2233B4B-A49B-456D-ACD5-1870FC562542}"/>
          </ac:spMkLst>
        </pc:spChg>
      </pc:sldChg>
      <pc:sldChg chg="addSp delSp addAnim delAnim">
        <pc:chgData name="Monica Pope" userId="f452de3445d0aa3f" providerId="Windows Live" clId="Web-{D96CA327-F2A0-472C-8A93-9A9C3E8B8B17}" dt="2018-11-17T23:00:09.348" v="597"/>
        <pc:sldMkLst>
          <pc:docMk/>
          <pc:sldMk cId="3803541746" sldId="365"/>
        </pc:sldMkLst>
        <pc:spChg chg="del">
          <ac:chgData name="Monica Pope" userId="f452de3445d0aa3f" providerId="Windows Live" clId="Web-{D96CA327-F2A0-472C-8A93-9A9C3E8B8B17}" dt="2018-11-17T23:00:07.737" v="596"/>
          <ac:spMkLst>
            <pc:docMk/>
            <pc:sldMk cId="3803541746" sldId="365"/>
            <ac:spMk id="4" creationId="{A2233B4B-A49B-456D-ACD5-1870FC562542}"/>
          </ac:spMkLst>
        </pc:spChg>
        <pc:spChg chg="add">
          <ac:chgData name="Monica Pope" userId="f452de3445d0aa3f" providerId="Windows Live" clId="Web-{D96CA327-F2A0-472C-8A93-9A9C3E8B8B17}" dt="2018-11-17T23:00:09.348" v="597"/>
          <ac:spMkLst>
            <pc:docMk/>
            <pc:sldMk cId="3803541746" sldId="365"/>
            <ac:spMk id="5" creationId="{176300B6-3A21-43DD-8BFB-66FCCB8A934E}"/>
          </ac:spMkLst>
        </pc:spChg>
      </pc:sldChg>
      <pc:sldChg chg="addSp delSp addAnim delAnim">
        <pc:chgData name="Monica Pope" userId="f452de3445d0aa3f" providerId="Windows Live" clId="Web-{D96CA327-F2A0-472C-8A93-9A9C3E8B8B17}" dt="2018-11-17T23:01:16.081" v="664"/>
        <pc:sldMkLst>
          <pc:docMk/>
          <pc:sldMk cId="1570227774" sldId="366"/>
        </pc:sldMkLst>
        <pc:spChg chg="del">
          <ac:chgData name="Monica Pope" userId="f452de3445d0aa3f" providerId="Windows Live" clId="Web-{D96CA327-F2A0-472C-8A93-9A9C3E8B8B17}" dt="2018-11-17T23:01:14.706" v="663"/>
          <ac:spMkLst>
            <pc:docMk/>
            <pc:sldMk cId="1570227774" sldId="366"/>
            <ac:spMk id="4" creationId="{A2233B4B-A49B-456D-ACD5-1870FC562542}"/>
          </ac:spMkLst>
        </pc:spChg>
        <pc:spChg chg="add">
          <ac:chgData name="Monica Pope" userId="f452de3445d0aa3f" providerId="Windows Live" clId="Web-{D96CA327-F2A0-472C-8A93-9A9C3E8B8B17}" dt="2018-11-17T23:01:16.081" v="664"/>
          <ac:spMkLst>
            <pc:docMk/>
            <pc:sldMk cId="1570227774" sldId="366"/>
            <ac:spMk id="7" creationId="{599B5BD8-BE18-4DB5-BFDD-4D2C42127E91}"/>
          </ac:spMkLst>
        </pc:spChg>
      </pc:sldChg>
      <pc:sldChg chg="addSp modSp addAnim">
        <pc:chgData name="Monica Pope" userId="f452de3445d0aa3f" providerId="Windows Live" clId="Web-{D96CA327-F2A0-472C-8A93-9A9C3E8B8B17}" dt="2018-11-17T23:02:56.503" v="675" actId="20577"/>
        <pc:sldMkLst>
          <pc:docMk/>
          <pc:sldMk cId="3838877108" sldId="368"/>
        </pc:sldMkLst>
        <pc:spChg chg="mod">
          <ac:chgData name="Monica Pope" userId="f452de3445d0aa3f" providerId="Windows Live" clId="Web-{D96CA327-F2A0-472C-8A93-9A9C3E8B8B17}" dt="2018-11-17T23:02:39.269" v="668" actId="20577"/>
          <ac:spMkLst>
            <pc:docMk/>
            <pc:sldMk cId="3838877108" sldId="368"/>
            <ac:spMk id="4" creationId="{A2233B4B-A49B-456D-ACD5-1870FC562542}"/>
          </ac:spMkLst>
        </pc:spChg>
        <pc:spChg chg="add mod">
          <ac:chgData name="Monica Pope" userId="f452de3445d0aa3f" providerId="Windows Live" clId="Web-{D96CA327-F2A0-472C-8A93-9A9C3E8B8B17}" dt="2018-11-17T23:02:56.503" v="675" actId="20577"/>
          <ac:spMkLst>
            <pc:docMk/>
            <pc:sldMk cId="3838877108" sldId="368"/>
            <ac:spMk id="5" creationId="{B212917B-1103-4379-9E25-AE4D77FF83E8}"/>
          </ac:spMkLst>
        </pc:spChg>
      </pc:sldChg>
      <pc:sldChg chg="addSp delSp delAnim">
        <pc:chgData name="Monica Pope" userId="f452de3445d0aa3f" providerId="Windows Live" clId="Web-{D96CA327-F2A0-472C-8A93-9A9C3E8B8B17}" dt="2018-11-17T23:38:12.767" v="1282"/>
        <pc:sldMkLst>
          <pc:docMk/>
          <pc:sldMk cId="1601797730" sldId="369"/>
        </pc:sldMkLst>
        <pc:spChg chg="del">
          <ac:chgData name="Monica Pope" userId="f452de3445d0aa3f" providerId="Windows Live" clId="Web-{D96CA327-F2A0-472C-8A93-9A9C3E8B8B17}" dt="2018-11-17T23:38:11.236" v="1281"/>
          <ac:spMkLst>
            <pc:docMk/>
            <pc:sldMk cId="1601797730" sldId="369"/>
            <ac:spMk id="5" creationId="{5F139B29-DEEF-44B4-A328-84EF8173372E}"/>
          </ac:spMkLst>
        </pc:spChg>
        <pc:spChg chg="add">
          <ac:chgData name="Monica Pope" userId="f452de3445d0aa3f" providerId="Windows Live" clId="Web-{D96CA327-F2A0-472C-8A93-9A9C3E8B8B17}" dt="2018-11-17T23:38:12.767" v="1282"/>
          <ac:spMkLst>
            <pc:docMk/>
            <pc:sldMk cId="1601797730" sldId="369"/>
            <ac:spMk id="8" creationId="{7FB3D040-8F1E-4802-8AAE-3CD9EA48A6E6}"/>
          </ac:spMkLst>
        </pc:spChg>
      </pc:sldChg>
      <pc:sldChg chg="modSp">
        <pc:chgData name="Monica Pope" userId="f452de3445d0aa3f" providerId="Windows Live" clId="Web-{D96CA327-F2A0-472C-8A93-9A9C3E8B8B17}" dt="2018-11-17T23:41:03.330" v="1337" actId="20577"/>
        <pc:sldMkLst>
          <pc:docMk/>
          <pc:sldMk cId="544871435" sldId="370"/>
        </pc:sldMkLst>
        <pc:spChg chg="mod">
          <ac:chgData name="Monica Pope" userId="f452de3445d0aa3f" providerId="Windows Live" clId="Web-{D96CA327-F2A0-472C-8A93-9A9C3E8B8B17}" dt="2018-11-17T23:41:03.330" v="1337" actId="20577"/>
          <ac:spMkLst>
            <pc:docMk/>
            <pc:sldMk cId="544871435" sldId="370"/>
            <ac:spMk id="2083" creationId="{00000000-0000-0000-0000-000000000000}"/>
          </ac:spMkLst>
        </pc:spChg>
      </pc:sldChg>
      <pc:sldChg chg="modSp">
        <pc:chgData name="Monica Pope" userId="f452de3445d0aa3f" providerId="Windows Live" clId="Web-{D96CA327-F2A0-472C-8A93-9A9C3E8B8B17}" dt="2018-11-17T23:54:43.378" v="1588" actId="1076"/>
        <pc:sldMkLst>
          <pc:docMk/>
          <pc:sldMk cId="3798420360" sldId="376"/>
        </pc:sldMkLst>
        <pc:spChg chg="mod">
          <ac:chgData name="Monica Pope" userId="f452de3445d0aa3f" providerId="Windows Live" clId="Web-{D96CA327-F2A0-472C-8A93-9A9C3E8B8B17}" dt="2018-11-17T23:54:43.378" v="1588" actId="1076"/>
          <ac:spMkLst>
            <pc:docMk/>
            <pc:sldMk cId="3798420360" sldId="376"/>
            <ac:spMk id="2221" creationId="{00000000-0000-0000-0000-000000000000}"/>
          </ac:spMkLst>
        </pc:spChg>
        <pc:picChg chg="mod modCrop">
          <ac:chgData name="Monica Pope" userId="f452de3445d0aa3f" providerId="Windows Live" clId="Web-{D96CA327-F2A0-472C-8A93-9A9C3E8B8B17}" dt="2018-11-17T23:54:36.987" v="1586"/>
          <ac:picMkLst>
            <pc:docMk/>
            <pc:sldMk cId="3798420360" sldId="376"/>
            <ac:picMk id="2" creationId="{0DEF0B04-DA08-404C-9297-28D21701ACBF}"/>
          </ac:picMkLst>
        </pc:picChg>
      </pc:sldChg>
      <pc:sldChg chg="modSp">
        <pc:chgData name="Monica Pope" userId="f452de3445d0aa3f" providerId="Windows Live" clId="Web-{D96CA327-F2A0-472C-8A93-9A9C3E8B8B17}" dt="2018-11-17T23:58:36.147" v="1620" actId="1076"/>
        <pc:sldMkLst>
          <pc:docMk/>
          <pc:sldMk cId="3302747643" sldId="377"/>
        </pc:sldMkLst>
        <pc:spChg chg="mod">
          <ac:chgData name="Monica Pope" userId="f452de3445d0aa3f" providerId="Windows Live" clId="Web-{D96CA327-F2A0-472C-8A93-9A9C3E8B8B17}" dt="2018-11-17T23:58:36.147" v="1620" actId="1076"/>
          <ac:spMkLst>
            <pc:docMk/>
            <pc:sldMk cId="3302747643" sldId="377"/>
            <ac:spMk id="2248" creationId="{00000000-0000-0000-0000-000000000000}"/>
          </ac:spMkLst>
        </pc:spChg>
        <pc:picChg chg="mod modCrop">
          <ac:chgData name="Monica Pope" userId="f452de3445d0aa3f" providerId="Windows Live" clId="Web-{D96CA327-F2A0-472C-8A93-9A9C3E8B8B17}" dt="2018-11-17T23:57:22.459" v="1603"/>
          <ac:picMkLst>
            <pc:docMk/>
            <pc:sldMk cId="3302747643" sldId="377"/>
            <ac:picMk id="2" creationId="{7A91CDEE-F208-4965-A559-6CD58632944D}"/>
          </ac:picMkLst>
        </pc:picChg>
      </pc:sldChg>
      <pc:sldChg chg="modSp">
        <pc:chgData name="Monica Pope" userId="f452de3445d0aa3f" providerId="Windows Live" clId="Web-{D96CA327-F2A0-472C-8A93-9A9C3E8B8B17}" dt="2018-11-17T23:59:40.382" v="1627" actId="14100"/>
        <pc:sldMkLst>
          <pc:docMk/>
          <pc:sldMk cId="2666617486" sldId="378"/>
        </pc:sldMkLst>
        <pc:grpChg chg="mod">
          <ac:chgData name="Monica Pope" userId="f452de3445d0aa3f" providerId="Windows Live" clId="Web-{D96CA327-F2A0-472C-8A93-9A9C3E8B8B17}" dt="2018-11-17T23:59:40.382" v="1627" actId="14100"/>
          <ac:grpSpMkLst>
            <pc:docMk/>
            <pc:sldMk cId="2666617486" sldId="378"/>
            <ac:grpSpMk id="2256" creationId="{00000000-0000-0000-0000-000000000000}"/>
          </ac:grpSpMkLst>
        </pc:grpChg>
        <pc:picChg chg="mod modCrop">
          <ac:chgData name="Monica Pope" userId="f452de3445d0aa3f" providerId="Windows Live" clId="Web-{D96CA327-F2A0-472C-8A93-9A9C3E8B8B17}" dt="2018-11-17T23:59:00.053" v="1622"/>
          <ac:picMkLst>
            <pc:docMk/>
            <pc:sldMk cId="2666617486" sldId="378"/>
            <ac:picMk id="2" creationId="{73D76D12-4038-41C0-A5EA-73450B4A62C5}"/>
          </ac:picMkLst>
        </pc:picChg>
      </pc:sldChg>
      <pc:sldChg chg="addSp delSp modSp addAnim">
        <pc:chgData name="Monica Pope" userId="f452de3445d0aa3f" providerId="Windows Live" clId="Web-{D96CA327-F2A0-472C-8A93-9A9C3E8B8B17}" dt="2018-11-17T23:49:34.583" v="1533" actId="1076"/>
        <pc:sldMkLst>
          <pc:docMk/>
          <pc:sldMk cId="2172468707" sldId="379"/>
        </pc:sldMkLst>
        <pc:spChg chg="add mod">
          <ac:chgData name="Monica Pope" userId="f452de3445d0aa3f" providerId="Windows Live" clId="Web-{D96CA327-F2A0-472C-8A93-9A9C3E8B8B17}" dt="2018-11-17T23:49:34.583" v="1533" actId="1076"/>
          <ac:spMkLst>
            <pc:docMk/>
            <pc:sldMk cId="2172468707" sldId="379"/>
            <ac:spMk id="9" creationId="{DE5412AF-BA87-44A4-95C6-3DB854CB2609}"/>
          </ac:spMkLst>
        </pc:spChg>
        <pc:spChg chg="del">
          <ac:chgData name="Monica Pope" userId="f452de3445d0aa3f" providerId="Windows Live" clId="Web-{D96CA327-F2A0-472C-8A93-9A9C3E8B8B17}" dt="2018-11-17T23:47:52.223" v="1511"/>
          <ac:spMkLst>
            <pc:docMk/>
            <pc:sldMk cId="2172468707" sldId="379"/>
            <ac:spMk id="2153" creationId="{00000000-0000-0000-0000-000000000000}"/>
          </ac:spMkLst>
        </pc:spChg>
        <pc:spChg chg="del">
          <ac:chgData name="Monica Pope" userId="f452de3445d0aa3f" providerId="Windows Live" clId="Web-{D96CA327-F2A0-472C-8A93-9A9C3E8B8B17}" dt="2018-11-17T23:47:49.801" v="1510"/>
          <ac:spMkLst>
            <pc:docMk/>
            <pc:sldMk cId="2172468707" sldId="379"/>
            <ac:spMk id="2154" creationId="{00000000-0000-0000-0000-000000000000}"/>
          </ac:spMkLst>
        </pc:spChg>
        <pc:picChg chg="del">
          <ac:chgData name="Monica Pope" userId="f452de3445d0aa3f" providerId="Windows Live" clId="Web-{D96CA327-F2A0-472C-8A93-9A9C3E8B8B17}" dt="2018-11-17T22:22:20.178" v="5"/>
          <ac:picMkLst>
            <pc:docMk/>
            <pc:sldMk cId="2172468707" sldId="379"/>
            <ac:picMk id="2" creationId="{5AF2C3F5-4C90-485F-A230-AAE2588B2BAB}"/>
          </ac:picMkLst>
        </pc:picChg>
        <pc:picChg chg="add mod">
          <ac:chgData name="Monica Pope" userId="f452de3445d0aa3f" providerId="Windows Live" clId="Web-{D96CA327-F2A0-472C-8A93-9A9C3E8B8B17}" dt="2018-11-17T23:48:06.270" v="1515" actId="1076"/>
          <ac:picMkLst>
            <pc:docMk/>
            <pc:sldMk cId="2172468707" sldId="379"/>
            <ac:picMk id="3" creationId="{5AA5A85A-11AA-4AF3-AA3C-9991D72C546D}"/>
          </ac:picMkLst>
        </pc:picChg>
      </pc:sldChg>
      <pc:sldChg chg="addSp delSp modSp addAnim">
        <pc:chgData name="Monica Pope" userId="f452de3445d0aa3f" providerId="Windows Live" clId="Web-{D96CA327-F2A0-472C-8A93-9A9C3E8B8B17}" dt="2018-11-17T23:51:23.272" v="1556" actId="1076"/>
        <pc:sldMkLst>
          <pc:docMk/>
          <pc:sldMk cId="3472032327" sldId="380"/>
        </pc:sldMkLst>
        <pc:spChg chg="del">
          <ac:chgData name="Monica Pope" userId="f452de3445d0aa3f" providerId="Windows Live" clId="Web-{D96CA327-F2A0-472C-8A93-9A9C3E8B8B17}" dt="2018-11-17T23:50:03.241" v="1537"/>
          <ac:spMkLst>
            <pc:docMk/>
            <pc:sldMk cId="3472032327" sldId="380"/>
            <ac:spMk id="2162" creationId="{00000000-0000-0000-0000-000000000000}"/>
          </ac:spMkLst>
        </pc:spChg>
        <pc:spChg chg="mod">
          <ac:chgData name="Monica Pope" userId="f452de3445d0aa3f" providerId="Windows Live" clId="Web-{D96CA327-F2A0-472C-8A93-9A9C3E8B8B17}" dt="2018-11-17T23:51:23.272" v="1556" actId="1076"/>
          <ac:spMkLst>
            <pc:docMk/>
            <pc:sldMk cId="3472032327" sldId="380"/>
            <ac:spMk id="2163" creationId="{00000000-0000-0000-0000-000000000000}"/>
          </ac:spMkLst>
        </pc:spChg>
        <pc:picChg chg="del">
          <ac:chgData name="Monica Pope" userId="f452de3445d0aa3f" providerId="Windows Live" clId="Web-{D96CA327-F2A0-472C-8A93-9A9C3E8B8B17}" dt="2018-11-17T22:22:31.459" v="7"/>
          <ac:picMkLst>
            <pc:docMk/>
            <pc:sldMk cId="3472032327" sldId="380"/>
            <ac:picMk id="2" creationId="{1AEF1659-DD0B-4CAA-91FD-588751C6CCF7}"/>
          </ac:picMkLst>
        </pc:picChg>
        <pc:picChg chg="add mod">
          <ac:chgData name="Monica Pope" userId="f452de3445d0aa3f" providerId="Windows Live" clId="Web-{D96CA327-F2A0-472C-8A93-9A9C3E8B8B17}" dt="2018-11-17T23:50:16.647" v="1540" actId="14100"/>
          <ac:picMkLst>
            <pc:docMk/>
            <pc:sldMk cId="3472032327" sldId="380"/>
            <ac:picMk id="3" creationId="{BC49CC70-B895-4CB1-A28E-0C923D28111C}"/>
          </ac:picMkLst>
        </pc:picChg>
      </pc:sldChg>
      <pc:sldChg chg="addSp delSp modSp addAnim">
        <pc:chgData name="Monica Pope" userId="f452de3445d0aa3f" providerId="Windows Live" clId="Web-{D96CA327-F2A0-472C-8A93-9A9C3E8B8B17}" dt="2018-11-17T23:53:10.534" v="1581" actId="1076"/>
        <pc:sldMkLst>
          <pc:docMk/>
          <pc:sldMk cId="647947238" sldId="382"/>
        </pc:sldMkLst>
        <pc:spChg chg="mod">
          <ac:chgData name="Monica Pope" userId="f452de3445d0aa3f" providerId="Windows Live" clId="Web-{D96CA327-F2A0-472C-8A93-9A9C3E8B8B17}" dt="2018-11-17T23:53:10.534" v="1581" actId="1076"/>
          <ac:spMkLst>
            <pc:docMk/>
            <pc:sldMk cId="647947238" sldId="382"/>
            <ac:spMk id="2163" creationId="{00000000-0000-0000-0000-000000000000}"/>
          </ac:spMkLst>
        </pc:spChg>
        <pc:picChg chg="del">
          <ac:chgData name="Monica Pope" userId="f452de3445d0aa3f" providerId="Windows Live" clId="Web-{D96CA327-F2A0-472C-8A93-9A9C3E8B8B17}" dt="2018-11-17T22:22:46.321" v="9"/>
          <ac:picMkLst>
            <pc:docMk/>
            <pc:sldMk cId="647947238" sldId="382"/>
            <ac:picMk id="2" creationId="{10B8AE56-2762-430D-8E63-D72623A0AC3F}"/>
          </ac:picMkLst>
        </pc:picChg>
        <pc:picChg chg="add mod">
          <ac:chgData name="Monica Pope" userId="f452de3445d0aa3f" providerId="Windows Live" clId="Web-{D96CA327-F2A0-472C-8A93-9A9C3E8B8B17}" dt="2018-11-17T23:53:05.112" v="1580" actId="14100"/>
          <ac:picMkLst>
            <pc:docMk/>
            <pc:sldMk cId="647947238" sldId="382"/>
            <ac:picMk id="3" creationId="{73E7D632-79C2-4BE1-981E-509719A4D8EB}"/>
          </ac:picMkLst>
        </pc:picChg>
      </pc:sldChg>
      <pc:sldChg chg="modSp">
        <pc:chgData name="Monica Pope" userId="f452de3445d0aa3f" providerId="Windows Live" clId="Web-{D96CA327-F2A0-472C-8A93-9A9C3E8B8B17}" dt="2018-11-17T23:53:34.112" v="1584" actId="1076"/>
        <pc:sldMkLst>
          <pc:docMk/>
          <pc:sldMk cId="1481090786" sldId="384"/>
        </pc:sldMkLst>
        <pc:spChg chg="mod">
          <ac:chgData name="Monica Pope" userId="f452de3445d0aa3f" providerId="Windows Live" clId="Web-{D96CA327-F2A0-472C-8A93-9A9C3E8B8B17}" dt="2018-11-17T23:53:34.112" v="1584" actId="1076"/>
          <ac:spMkLst>
            <pc:docMk/>
            <pc:sldMk cId="1481090786" sldId="384"/>
            <ac:spMk id="2180" creationId="{00000000-0000-0000-0000-000000000000}"/>
          </ac:spMkLst>
        </pc:spChg>
      </pc:sldChg>
      <pc:sldChg chg="modSp ord">
        <pc:chgData name="Monica Pope" userId="f452de3445d0aa3f" providerId="Windows Live" clId="Web-{D96CA327-F2A0-472C-8A93-9A9C3E8B8B17}" dt="2018-11-17T23:20:35.844" v="934" actId="20577"/>
        <pc:sldMkLst>
          <pc:docMk/>
          <pc:sldMk cId="2518999651" sldId="385"/>
        </pc:sldMkLst>
        <pc:spChg chg="mod">
          <ac:chgData name="Monica Pope" userId="f452de3445d0aa3f" providerId="Windows Live" clId="Web-{D96CA327-F2A0-472C-8A93-9A9C3E8B8B17}" dt="2018-11-17T23:20:35.844" v="934" actId="20577"/>
          <ac:spMkLst>
            <pc:docMk/>
            <pc:sldMk cId="2518999651" sldId="385"/>
            <ac:spMk id="1649" creationId="{00000000-0000-0000-0000-000000000000}"/>
          </ac:spMkLst>
        </pc:spChg>
      </pc:sldChg>
      <pc:sldChg chg="addSp delSp modSp add replId">
        <pc:chgData name="Monica Pope" userId="f452de3445d0aa3f" providerId="Windows Live" clId="Web-{D96CA327-F2A0-472C-8A93-9A9C3E8B8B17}" dt="2018-11-17T23:14:44.165" v="865" actId="14100"/>
        <pc:sldMkLst>
          <pc:docMk/>
          <pc:sldMk cId="147997201" sldId="387"/>
        </pc:sldMkLst>
        <pc:spChg chg="mod">
          <ac:chgData name="Monica Pope" userId="f452de3445d0aa3f" providerId="Windows Live" clId="Web-{D96CA327-F2A0-472C-8A93-9A9C3E8B8B17}" dt="2018-11-17T23:14:26.383" v="862" actId="1076"/>
          <ac:spMkLst>
            <pc:docMk/>
            <pc:sldMk cId="147997201" sldId="387"/>
            <ac:spMk id="6" creationId="{77FB01DB-CA35-4BAD-9458-400662FB8DC8}"/>
          </ac:spMkLst>
        </pc:spChg>
        <pc:picChg chg="add mod">
          <ac:chgData name="Monica Pope" userId="f452de3445d0aa3f" providerId="Windows Live" clId="Web-{D96CA327-F2A0-472C-8A93-9A9C3E8B8B17}" dt="2018-11-17T23:14:44.165" v="865" actId="14100"/>
          <ac:picMkLst>
            <pc:docMk/>
            <pc:sldMk cId="147997201" sldId="387"/>
            <ac:picMk id="4" creationId="{979DEE2D-9F71-4C5E-A33B-7F662B33A6F0}"/>
          </ac:picMkLst>
        </pc:picChg>
        <pc:picChg chg="del">
          <ac:chgData name="Monica Pope" userId="f452de3445d0aa3f" providerId="Windows Live" clId="Web-{D96CA327-F2A0-472C-8A93-9A9C3E8B8B17}" dt="2018-11-17T22:23:37.842" v="12"/>
          <ac:picMkLst>
            <pc:docMk/>
            <pc:sldMk cId="147997201" sldId="387"/>
            <ac:picMk id="5" creationId="{5D297A5B-357A-495D-9527-D8C65C11ED04}"/>
          </ac:picMkLst>
        </pc:picChg>
      </pc:sldChg>
      <pc:sldChg chg="addSp modSp new">
        <pc:chgData name="Monica Pope" userId="f452de3445d0aa3f" providerId="Windows Live" clId="Web-{D96CA327-F2A0-472C-8A93-9A9C3E8B8B17}" dt="2018-11-17T23:15:17.025" v="871" actId="1076"/>
        <pc:sldMkLst>
          <pc:docMk/>
          <pc:sldMk cId="1773356897" sldId="389"/>
        </pc:sldMkLst>
        <pc:spChg chg="add mod">
          <ac:chgData name="Monica Pope" userId="f452de3445d0aa3f" providerId="Windows Live" clId="Web-{D96CA327-F2A0-472C-8A93-9A9C3E8B8B17}" dt="2018-11-17T23:15:17.025" v="871" actId="1076"/>
          <ac:spMkLst>
            <pc:docMk/>
            <pc:sldMk cId="1773356897" sldId="389"/>
            <ac:spMk id="4" creationId="{43180BB5-F0D8-4C9A-9D47-88CA6822EBA3}"/>
          </ac:spMkLst>
        </pc:spChg>
      </pc:sldChg>
      <pc:sldChg chg="modSp add">
        <pc:chgData name="Monica Pope" userId="f452de3445d0aa3f" providerId="Windows Live" clId="Web-{D96CA327-F2A0-472C-8A93-9A9C3E8B8B17}" dt="2018-11-17T23:21:21.688" v="943" actId="14100"/>
        <pc:sldMkLst>
          <pc:docMk/>
          <pc:sldMk cId="3222953903" sldId="391"/>
        </pc:sldMkLst>
        <pc:spChg chg="mod">
          <ac:chgData name="Monica Pope" userId="f452de3445d0aa3f" providerId="Windows Live" clId="Web-{D96CA327-F2A0-472C-8A93-9A9C3E8B8B17}" dt="2018-11-17T23:21:21.688" v="943" actId="14100"/>
          <ac:spMkLst>
            <pc:docMk/>
            <pc:sldMk cId="3222953903" sldId="391"/>
            <ac:spMk id="1649" creationId="{00000000-0000-0000-0000-000000000000}"/>
          </ac:spMkLst>
        </pc:spChg>
      </pc:sldChg>
      <pc:sldChg chg="add">
        <pc:chgData name="Monica Pope" userId="f452de3445d0aa3f" providerId="Windows Live" clId="Web-{D96CA327-F2A0-472C-8A93-9A9C3E8B8B17}" dt="2018-11-17T22:33:42.130" v="67"/>
        <pc:sldMkLst>
          <pc:docMk/>
          <pc:sldMk cId="1703333339" sldId="392"/>
        </pc:sldMkLst>
      </pc:sldChg>
      <pc:sldChg chg="add">
        <pc:chgData name="Monica Pope" userId="f452de3445d0aa3f" providerId="Windows Live" clId="Web-{D96CA327-F2A0-472C-8A93-9A9C3E8B8B17}" dt="2018-11-17T22:34:00.271" v="68"/>
        <pc:sldMkLst>
          <pc:docMk/>
          <pc:sldMk cId="3881086346" sldId="393"/>
        </pc:sldMkLst>
      </pc:sldChg>
      <pc:sldChg chg="addSp modSp new addAnim">
        <pc:chgData name="Monica Pope" userId="f452de3445d0aa3f" providerId="Windows Live" clId="Web-{D96CA327-F2A0-472C-8A93-9A9C3E8B8B17}" dt="2018-11-17T23:32:37.585" v="1170" actId="14100"/>
        <pc:sldMkLst>
          <pc:docMk/>
          <pc:sldMk cId="6543485" sldId="394"/>
        </pc:sldMkLst>
        <pc:spChg chg="add mod">
          <ac:chgData name="Monica Pope" userId="f452de3445d0aa3f" providerId="Windows Live" clId="Web-{D96CA327-F2A0-472C-8A93-9A9C3E8B8B17}" dt="2018-11-17T23:32:37.585" v="1170" actId="14100"/>
          <ac:spMkLst>
            <pc:docMk/>
            <pc:sldMk cId="6543485" sldId="394"/>
            <ac:spMk id="4" creationId="{D623C00E-2266-4CE4-9314-BD9E81AAF819}"/>
          </ac:spMkLst>
        </pc:spChg>
        <pc:picChg chg="add mod">
          <ac:chgData name="Monica Pope" userId="f452de3445d0aa3f" providerId="Windows Live" clId="Web-{D96CA327-F2A0-472C-8A93-9A9C3E8B8B17}" dt="2018-11-17T22:53:01.376" v="286" actId="1076"/>
          <ac:picMkLst>
            <pc:docMk/>
            <pc:sldMk cId="6543485" sldId="394"/>
            <ac:picMk id="6" creationId="{8FCB7841-4DB2-47C3-A2C4-D43F2193F105}"/>
          </ac:picMkLst>
        </pc:picChg>
      </pc:sldChg>
      <pc:sldChg chg="modSp add">
        <pc:chgData name="Monica Pope" userId="f452de3445d0aa3f" providerId="Windows Live" clId="Web-{D96CA327-F2A0-472C-8A93-9A9C3E8B8B17}" dt="2018-11-17T23:33:04.976" v="1171" actId="20577"/>
        <pc:sldMkLst>
          <pc:docMk/>
          <pc:sldMk cId="2619867480" sldId="396"/>
        </pc:sldMkLst>
        <pc:spChg chg="mod">
          <ac:chgData name="Monica Pope" userId="f452de3445d0aa3f" providerId="Windows Live" clId="Web-{D96CA327-F2A0-472C-8A93-9A9C3E8B8B17}" dt="2018-11-17T23:33:04.976" v="1171" actId="20577"/>
          <ac:spMkLst>
            <pc:docMk/>
            <pc:sldMk cId="2619867480" sldId="396"/>
            <ac:spMk id="5" creationId="{E19C722F-AD5D-4087-BE05-6038473016A1}"/>
          </ac:spMkLst>
        </pc:spChg>
      </pc:sldChg>
      <pc:sldChg chg="add">
        <pc:chgData name="Monica Pope" userId="f452de3445d0aa3f" providerId="Windows Live" clId="Web-{D96CA327-F2A0-472C-8A93-9A9C3E8B8B17}" dt="2018-11-17T22:55:15.423" v="467"/>
        <pc:sldMkLst>
          <pc:docMk/>
          <pc:sldMk cId="359009407" sldId="397"/>
        </pc:sldMkLst>
      </pc:sldChg>
      <pc:sldChg chg="addSp delSp modSp add replId">
        <pc:chgData name="Monica Pope" userId="f452de3445d0aa3f" providerId="Windows Live" clId="Web-{D96CA327-F2A0-472C-8A93-9A9C3E8B8B17}" dt="2018-11-17T23:06:20.223" v="769" actId="1076"/>
        <pc:sldMkLst>
          <pc:docMk/>
          <pc:sldMk cId="224696184" sldId="398"/>
        </pc:sldMkLst>
        <pc:spChg chg="mod">
          <ac:chgData name="Monica Pope" userId="f452de3445d0aa3f" providerId="Windows Live" clId="Web-{D96CA327-F2A0-472C-8A93-9A9C3E8B8B17}" dt="2018-11-17T23:06:20.223" v="769" actId="1076"/>
          <ac:spMkLst>
            <pc:docMk/>
            <pc:sldMk cId="224696184" sldId="398"/>
            <ac:spMk id="2" creationId="{00000000-0000-0000-0000-000000000000}"/>
          </ac:spMkLst>
        </pc:spChg>
        <pc:spChg chg="del">
          <ac:chgData name="Monica Pope" userId="f452de3445d0aa3f" providerId="Windows Live" clId="Web-{D96CA327-F2A0-472C-8A93-9A9C3E8B8B17}" dt="2018-11-17T23:04:21.894" v="679"/>
          <ac:spMkLst>
            <pc:docMk/>
            <pc:sldMk cId="224696184" sldId="398"/>
            <ac:spMk id="3" creationId="{00000000-0000-0000-0000-000000000000}"/>
          </ac:spMkLst>
        </pc:spChg>
        <pc:spChg chg="add del mod">
          <ac:chgData name="Monica Pope" userId="f452de3445d0aa3f" providerId="Windows Live" clId="Web-{D96CA327-F2A0-472C-8A93-9A9C3E8B8B17}" dt="2018-11-17T23:04:27.535" v="680"/>
          <ac:spMkLst>
            <pc:docMk/>
            <pc:sldMk cId="224696184" sldId="398"/>
            <ac:spMk id="5" creationId="{A97887EA-22B1-417A-A284-4465DC9D9302}"/>
          </ac:spMkLst>
        </pc:spChg>
      </pc:sldChg>
    </pc:docChg>
  </pc:docChgLst>
  <pc:docChgLst>
    <pc:chgData name="Monica Pope" userId="f452de3445d0aa3f" providerId="Windows Live" clId="Web-{36E92E30-D164-4261-B43D-363F452127F6}"/>
    <pc:docChg chg="addSld delSld modSld">
      <pc:chgData name="Monica Pope" userId="f452de3445d0aa3f" providerId="Windows Live" clId="Web-{36E92E30-D164-4261-B43D-363F452127F6}" dt="2018-11-17T22:19:43.658" v="16"/>
      <pc:docMkLst>
        <pc:docMk/>
      </pc:docMkLst>
      <pc:sldChg chg="modSp">
        <pc:chgData name="Monica Pope" userId="f452de3445d0aa3f" providerId="Windows Live" clId="Web-{36E92E30-D164-4261-B43D-363F452127F6}" dt="2018-11-17T22:18:21.762" v="7" actId="20577"/>
        <pc:sldMkLst>
          <pc:docMk/>
          <pc:sldMk cId="3244291076" sldId="264"/>
        </pc:sldMkLst>
        <pc:spChg chg="mod">
          <ac:chgData name="Monica Pope" userId="f452de3445d0aa3f" providerId="Windows Live" clId="Web-{36E92E30-D164-4261-B43D-363F452127F6}" dt="2018-11-17T22:18:21.762" v="7" actId="20577"/>
          <ac:spMkLst>
            <pc:docMk/>
            <pc:sldMk cId="3244291076" sldId="264"/>
            <ac:spMk id="1451" creationId="{00000000-0000-0000-0000-000000000000}"/>
          </ac:spMkLst>
        </pc:spChg>
      </pc:sldChg>
      <pc:sldChg chg="modSp">
        <pc:chgData name="Monica Pope" userId="f452de3445d0aa3f" providerId="Windows Live" clId="Web-{36E92E30-D164-4261-B43D-363F452127F6}" dt="2018-11-17T22:18:11.902" v="5" actId="20577"/>
        <pc:sldMkLst>
          <pc:docMk/>
          <pc:sldMk cId="3297870441" sldId="273"/>
        </pc:sldMkLst>
        <pc:spChg chg="mod">
          <ac:chgData name="Monica Pope" userId="f452de3445d0aa3f" providerId="Windows Live" clId="Web-{36E92E30-D164-4261-B43D-363F452127F6}" dt="2018-11-17T22:18:11.902" v="5" actId="20577"/>
          <ac:spMkLst>
            <pc:docMk/>
            <pc:sldMk cId="3297870441" sldId="273"/>
            <ac:spMk id="4" creationId="{A9E38059-1645-4724-9F1F-E543833BAFD8}"/>
          </ac:spMkLst>
        </pc:spChg>
      </pc:sldChg>
      <pc:sldChg chg="addSp delSp modSp">
        <pc:chgData name="Monica Pope" userId="f452de3445d0aa3f" providerId="Windows Live" clId="Web-{36E92E30-D164-4261-B43D-363F452127F6}" dt="2018-11-17T22:19:43.658" v="16"/>
        <pc:sldMkLst>
          <pc:docMk/>
          <pc:sldMk cId="1736597463" sldId="277"/>
        </pc:sldMkLst>
        <pc:spChg chg="del">
          <ac:chgData name="Monica Pope" userId="f452de3445d0aa3f" providerId="Windows Live" clId="Web-{36E92E30-D164-4261-B43D-363F452127F6}" dt="2018-11-17T22:19:43.658" v="16"/>
          <ac:spMkLst>
            <pc:docMk/>
            <pc:sldMk cId="1736597463" sldId="277"/>
            <ac:spMk id="4" creationId="{7BBAECAE-F064-4D32-BEA7-BFE935494A5D}"/>
          </ac:spMkLst>
        </pc:spChg>
        <pc:spChg chg="mod">
          <ac:chgData name="Monica Pope" userId="f452de3445d0aa3f" providerId="Windows Live" clId="Web-{36E92E30-D164-4261-B43D-363F452127F6}" dt="2018-11-17T22:19:12.439" v="12" actId="1076"/>
          <ac:spMkLst>
            <pc:docMk/>
            <pc:sldMk cId="1736597463" sldId="277"/>
            <ac:spMk id="6" creationId="{9C6B011C-CD5E-4E72-A6EA-CA313D4727AC}"/>
          </ac:spMkLst>
        </pc:spChg>
        <pc:spChg chg="mod">
          <ac:chgData name="Monica Pope" userId="f452de3445d0aa3f" providerId="Windows Live" clId="Web-{36E92E30-D164-4261-B43D-363F452127F6}" dt="2018-11-17T22:19:18.970" v="13" actId="1076"/>
          <ac:spMkLst>
            <pc:docMk/>
            <pc:sldMk cId="1736597463" sldId="277"/>
            <ac:spMk id="7" creationId="{C61E7E3E-3AEB-43D6-BB46-043C9870169C}"/>
          </ac:spMkLst>
        </pc:spChg>
        <pc:picChg chg="add del">
          <ac:chgData name="Monica Pope" userId="f452de3445d0aa3f" providerId="Windows Live" clId="Web-{36E92E30-D164-4261-B43D-363F452127F6}" dt="2018-11-17T22:19:32.580" v="15"/>
          <ac:picMkLst>
            <pc:docMk/>
            <pc:sldMk cId="1736597463" sldId="277"/>
            <ac:picMk id="5" creationId="{5DFBB9C6-6FE2-4A65-9E18-68ACDCC30DBE}"/>
          </ac:picMkLst>
        </pc:picChg>
      </pc:sldChg>
      <pc:sldChg chg="add">
        <pc:chgData name="Monica Pope" userId="f452de3445d0aa3f" providerId="Windows Live" clId="Web-{36E92E30-D164-4261-B43D-363F452127F6}" dt="2018-11-17T22:16:16.978" v="0"/>
        <pc:sldMkLst>
          <pc:docMk/>
          <pc:sldMk cId="2972097164" sldId="386"/>
        </pc:sldMkLst>
      </pc:sldChg>
    </pc:docChg>
  </pc:docChgLst>
  <pc:docChgLst>
    <pc:chgData name="Monica Pope" userId="f452de3445d0aa3f" providerId="Windows Live" clId="Web-{DEE7027D-16F6-4234-AB53-5311280694A7}"/>
    <pc:docChg chg="modSld">
      <pc:chgData name="Monica Pope" userId="f452de3445d0aa3f" providerId="Windows Live" clId="Web-{DEE7027D-16F6-4234-AB53-5311280694A7}" dt="2018-11-19T18:06:06.504" v="12" actId="20577"/>
      <pc:docMkLst>
        <pc:docMk/>
      </pc:docMkLst>
      <pc:sldChg chg="modSp">
        <pc:chgData name="Monica Pope" userId="f452de3445d0aa3f" providerId="Windows Live" clId="Web-{DEE7027D-16F6-4234-AB53-5311280694A7}" dt="2018-11-19T18:04:06.656" v="1" actId="1076"/>
        <pc:sldMkLst>
          <pc:docMk/>
          <pc:sldMk cId="473290828" sldId="260"/>
        </pc:sldMkLst>
        <pc:picChg chg="mod">
          <ac:chgData name="Monica Pope" userId="f452de3445d0aa3f" providerId="Windows Live" clId="Web-{DEE7027D-16F6-4234-AB53-5311280694A7}" dt="2018-11-19T18:04:06.656" v="1" actId="1076"/>
          <ac:picMkLst>
            <pc:docMk/>
            <pc:sldMk cId="473290828" sldId="260"/>
            <ac:picMk id="5" creationId="{9ABF5B20-2B23-4866-8F3B-BC30247928F5}"/>
          </ac:picMkLst>
        </pc:picChg>
      </pc:sldChg>
      <pc:sldChg chg="modSp">
        <pc:chgData name="Monica Pope" userId="f452de3445d0aa3f" providerId="Windows Live" clId="Web-{DEE7027D-16F6-4234-AB53-5311280694A7}" dt="2018-11-19T18:05:49.567" v="10" actId="20577"/>
        <pc:sldMkLst>
          <pc:docMk/>
          <pc:sldMk cId="3798420360" sldId="376"/>
        </pc:sldMkLst>
        <pc:spChg chg="mod">
          <ac:chgData name="Monica Pope" userId="f452de3445d0aa3f" providerId="Windows Live" clId="Web-{DEE7027D-16F6-4234-AB53-5311280694A7}" dt="2018-11-19T18:05:49.567" v="10" actId="20577"/>
          <ac:spMkLst>
            <pc:docMk/>
            <pc:sldMk cId="3798420360" sldId="376"/>
            <ac:spMk id="2221" creationId="{00000000-0000-0000-0000-000000000000}"/>
          </ac:spMkLst>
        </pc:spChg>
      </pc:sldChg>
      <pc:sldChg chg="modSp">
        <pc:chgData name="Monica Pope" userId="f452de3445d0aa3f" providerId="Windows Live" clId="Web-{DEE7027D-16F6-4234-AB53-5311280694A7}" dt="2018-11-19T18:06:06.504" v="12" actId="20577"/>
        <pc:sldMkLst>
          <pc:docMk/>
          <pc:sldMk cId="3041278429" sldId="400"/>
        </pc:sldMkLst>
        <pc:spChg chg="mod">
          <ac:chgData name="Monica Pope" userId="f452de3445d0aa3f" providerId="Windows Live" clId="Web-{DEE7027D-16F6-4234-AB53-5311280694A7}" dt="2018-11-19T18:06:06.504" v="12" actId="20577"/>
          <ac:spMkLst>
            <pc:docMk/>
            <pc:sldMk cId="3041278429" sldId="400"/>
            <ac:spMk id="222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1/18/2019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1/18/2019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434579c93c_3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7" name="Google Shape;1417;g434579c93c_3_2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06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50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56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081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434579c93c_3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8" name="Google Shape;2068;g434579c93c_3_9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43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434579c93c_3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7" name="Google Shape;2077;g434579c93c_3_10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215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9" name="Google Shape;2139;p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89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434579c93c_3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8" name="Google Shape;2148;g434579c93c_3_1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05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29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40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474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71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11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5205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434579c93c_3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g434579c93c_3_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094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434579c93c_3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7" name="Google Shape;2207;g434579c93c_3_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2958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856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669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695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75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80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434579c93c_3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1" name="Google Shape;1441;g434579c93c_3_20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9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434579c93c_3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9" name="Google Shape;1449;g434579c93c_3_2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174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278390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10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87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10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1" name="Google Shape;1721;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9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7D4F9DB6-FA82-4099-95F8-6422B954FF3D}"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endParaRPr lang="en-US"/>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61195F45-0279-4127-ACB5-DF9AF1C292EB}"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537"/>
        <p:cNvGrpSpPr/>
        <p:nvPr/>
      </p:nvGrpSpPr>
      <p:grpSpPr>
        <a:xfrm>
          <a:off x="0" y="0"/>
          <a:ext cx="0" cy="0"/>
          <a:chOff x="0" y="0"/>
          <a:chExt cx="0" cy="0"/>
        </a:xfrm>
      </p:grpSpPr>
      <p:sp>
        <p:nvSpPr>
          <p:cNvPr id="538" name="Google Shape;538;p6"/>
          <p:cNvSpPr txBox="1">
            <a:spLocks noGrp="1"/>
          </p:cNvSpPr>
          <p:nvPr>
            <p:ph type="title"/>
          </p:nvPr>
        </p:nvSpPr>
        <p:spPr>
          <a:xfrm>
            <a:off x="1522414" y="274638"/>
            <a:ext cx="9143998" cy="1020762"/>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9" name="Google Shape;539;p6" descr="An empty placeholder to add an image. Click on the placeholder and select the image that you wish to add."/>
          <p:cNvSpPr>
            <a:spLocks noGrp="1"/>
          </p:cNvSpPr>
          <p:nvPr>
            <p:ph type="pic" idx="2"/>
          </p:nvPr>
        </p:nvSpPr>
        <p:spPr>
          <a:xfrm>
            <a:off x="1745838" y="1884311"/>
            <a:ext cx="5669280" cy="4041648"/>
          </a:xfrm>
          <a:prstGeom prst="rect">
            <a:avLst/>
          </a:prstGeom>
          <a:solidFill>
            <a:schemeClr val="dk1"/>
          </a:solidFill>
          <a:ln>
            <a:noFill/>
          </a:ln>
        </p:spPr>
        <p:txBody>
          <a:bodyPr spcFirstLastPara="1" wrap="square" lIns="91425" tIns="914400" rIns="91425" bIns="45700" anchor="t" anchorCtr="0"/>
          <a:lstStyle>
            <a:lvl1pPr marR="0" lvl="0" algn="ctr" rtl="0">
              <a:lnSpc>
                <a:spcPct val="90000"/>
              </a:lnSpc>
              <a:spcBef>
                <a:spcPts val="18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600"/>
              </a:spcBef>
              <a:spcAft>
                <a:spcPts val="0"/>
              </a:spcAft>
              <a:buClr>
                <a:schemeClr val="lt1"/>
              </a:buClr>
              <a:buSzPts val="2800"/>
              <a:buFont typeface="Consolas"/>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6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grpSp>
        <p:nvGrpSpPr>
          <p:cNvPr id="540" name="Google Shape;540;p6" descr="Box graphic"/>
          <p:cNvGrpSpPr/>
          <p:nvPr/>
        </p:nvGrpSpPr>
        <p:grpSpPr>
          <a:xfrm flipH="1">
            <a:off x="1447500" y="1630821"/>
            <a:ext cx="6291028" cy="4575885"/>
            <a:chOff x="4417839" y="1630821"/>
            <a:chExt cx="6291028" cy="4575885"/>
          </a:xfrm>
        </p:grpSpPr>
        <p:grpSp>
          <p:nvGrpSpPr>
            <p:cNvPr id="541" name="Google Shape;541;p6"/>
            <p:cNvGrpSpPr/>
            <p:nvPr/>
          </p:nvGrpSpPr>
          <p:grpSpPr>
            <a:xfrm>
              <a:off x="5414491" y="1630821"/>
              <a:ext cx="5294376" cy="4114800"/>
              <a:chOff x="3310555" y="716546"/>
              <a:chExt cx="5294376" cy="4114800"/>
            </a:xfrm>
          </p:grpSpPr>
          <p:grpSp>
            <p:nvGrpSpPr>
              <p:cNvPr id="542" name="Google Shape;542;p6"/>
              <p:cNvGrpSpPr/>
              <p:nvPr/>
            </p:nvGrpSpPr>
            <p:grpSpPr>
              <a:xfrm flipH="1">
                <a:off x="3310555" y="737968"/>
                <a:ext cx="5294376" cy="54864"/>
                <a:chOff x="1522413" y="1514475"/>
                <a:chExt cx="10569575" cy="64008"/>
              </a:xfrm>
            </p:grpSpPr>
            <p:sp>
              <p:nvSpPr>
                <p:cNvPr id="543" name="Google Shape;543;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6" name="Google Shape;556;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7" name="Google Shape;557;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9" name="Google Shape;569;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3" name="Google Shape;573;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4" name="Google Shape;574;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6" name="Google Shape;596;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2" name="Google Shape;602;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8" name="Google Shape;608;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9" name="Google Shape;609;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617" name="Google Shape;617;p6"/>
              <p:cNvGrpSpPr/>
              <p:nvPr/>
            </p:nvGrpSpPr>
            <p:grpSpPr>
              <a:xfrm rot="-5400000" flipH="1">
                <a:off x="6492229" y="2755658"/>
                <a:ext cx="4114800" cy="36576"/>
                <a:chOff x="1522413" y="1514475"/>
                <a:chExt cx="10569575" cy="64008"/>
              </a:xfrm>
            </p:grpSpPr>
            <p:sp>
              <p:nvSpPr>
                <p:cNvPr id="618" name="Google Shape;618;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8" name="Google Shape;648;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0" name="Google Shape;660;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9" name="Google Shape;679;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0" name="Google Shape;680;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3" name="Google Shape;683;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5" name="Google Shape;685;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6" name="Google Shape;686;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9" name="Google Shape;689;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0" name="Google Shape;690;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692" name="Google Shape;692;p6"/>
            <p:cNvGrpSpPr/>
            <p:nvPr/>
          </p:nvGrpSpPr>
          <p:grpSpPr>
            <a:xfrm rot="10800000">
              <a:off x="4417839" y="2091906"/>
              <a:ext cx="5294376" cy="4114800"/>
              <a:chOff x="3310555" y="716546"/>
              <a:chExt cx="5294376" cy="4114800"/>
            </a:xfrm>
          </p:grpSpPr>
          <p:grpSp>
            <p:nvGrpSpPr>
              <p:cNvPr id="693" name="Google Shape;693;p6"/>
              <p:cNvGrpSpPr/>
              <p:nvPr/>
            </p:nvGrpSpPr>
            <p:grpSpPr>
              <a:xfrm flipH="1">
                <a:off x="3310555" y="737968"/>
                <a:ext cx="5294376" cy="54864"/>
                <a:chOff x="1522413" y="1514475"/>
                <a:chExt cx="10569575" cy="64008"/>
              </a:xfrm>
            </p:grpSpPr>
            <p:sp>
              <p:nvSpPr>
                <p:cNvPr id="694" name="Google Shape;694;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8" name="Google Shape;698;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0" name="Google Shape;700;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1" name="Google Shape;701;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6" name="Google Shape;706;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7" name="Google Shape;707;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0" name="Google Shape;710;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1" name="Google Shape;711;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2" name="Google Shape;712;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3" name="Google Shape;713;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5" name="Google Shape;715;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6" name="Google Shape;716;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0" name="Google Shape;720;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1" name="Google Shape;721;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2" name="Google Shape;722;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5" name="Google Shape;725;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6" name="Google Shape;726;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8" name="Google Shape;728;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1" name="Google Shape;731;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3" name="Google Shape;733;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5" name="Google Shape;765;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68" name="Google Shape;768;p6"/>
              <p:cNvGrpSpPr/>
              <p:nvPr/>
            </p:nvGrpSpPr>
            <p:grpSpPr>
              <a:xfrm rot="-5400000" flipH="1">
                <a:off x="6492229" y="2755658"/>
                <a:ext cx="4114800" cy="36576"/>
                <a:chOff x="1522413" y="1514475"/>
                <a:chExt cx="10569575" cy="64008"/>
              </a:xfrm>
            </p:grpSpPr>
            <p:sp>
              <p:nvSpPr>
                <p:cNvPr id="769" name="Google Shape;769;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0" name="Google Shape;770;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3" name="Google Shape;783;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5" name="Google Shape;785;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6" name="Google Shape;786;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7" name="Google Shape;787;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8" name="Google Shape;788;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1" name="Google Shape;791;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2" name="Google Shape;792;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4" name="Google Shape;794;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7" name="Google Shape;797;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0" name="Google Shape;800;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2" name="Google Shape;802;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4" name="Google Shape;804;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6" name="Google Shape;806;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7" name="Google Shape;807;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8" name="Google Shape;808;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9" name="Google Shape;809;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1" name="Google Shape;811;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2" name="Google Shape;812;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3" name="Google Shape;813;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4" name="Google Shape;814;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6" name="Google Shape;816;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7" name="Google Shape;817;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9" name="Google Shape;819;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1" name="Google Shape;821;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2" name="Google Shape;822;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3" name="Google Shape;823;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7" name="Google Shape;827;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8" name="Google Shape;828;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9" name="Google Shape;829;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0" name="Google Shape;830;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1" name="Google Shape;831;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3" name="Google Shape;833;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7" name="Google Shape;837;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8" name="Google Shape;838;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9" name="Google Shape;839;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1" name="Google Shape;841;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2" name="Google Shape;842;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sp>
        <p:nvSpPr>
          <p:cNvPr id="843" name="Google Shape;843;p6"/>
          <p:cNvSpPr txBox="1">
            <a:spLocks noGrp="1"/>
          </p:cNvSpPr>
          <p:nvPr>
            <p:ph type="body" idx="1"/>
          </p:nvPr>
        </p:nvSpPr>
        <p:spPr>
          <a:xfrm>
            <a:off x="7905959" y="3411748"/>
            <a:ext cx="2743200" cy="2743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lt1"/>
              </a:buClr>
              <a:buSzPts val="1200"/>
              <a:buFont typeface="Consolas"/>
              <a:buNone/>
              <a:defRPr sz="12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6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844" name="Google Shape;844;p6"/>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r>
              <a:rPr lang="en-US"/>
              <a:t>The kNOw Program - (C) Monica Pope 2018 All Rights Reserved</a:t>
            </a:r>
            <a:endParaRPr/>
          </a:p>
        </p:txBody>
      </p:sp>
      <p:sp>
        <p:nvSpPr>
          <p:cNvPr id="845" name="Google Shape;845;p6"/>
          <p:cNvSpPr txBox="1">
            <a:spLocks noGrp="1"/>
          </p:cNvSpPr>
          <p:nvPr>
            <p:ph type="dt" idx="10"/>
          </p:nvPr>
        </p:nvSpPr>
        <p:spPr>
          <a:xfrm>
            <a:off x="8075612" y="6400801"/>
            <a:ext cx="1243859" cy="276226"/>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fld id="{DB00D290-945C-4FDF-B911-28698A13FB37}" type="datetime1">
              <a:rPr lang="en-US" smtClean="0"/>
              <a:t>1/18/2019</a:t>
            </a:fld>
            <a:endParaRPr/>
          </a:p>
        </p:txBody>
      </p:sp>
      <p:sp>
        <p:nvSpPr>
          <p:cNvPr id="846" name="Google Shape;846;p6"/>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283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ED3ABB77-DDF4-4CF6-BA70-B08C692DF363}"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C425BF5B-141F-4226-B42D-348EFF4EF242}"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80D4579A-AF10-497F-B818-A2455BE1D706}"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The kNOw Program - (C) Monica Pope 2018 All Rights Reserved</a:t>
            </a:r>
            <a:endParaRPr/>
          </a:p>
        </p:txBody>
      </p:sp>
      <p:sp>
        <p:nvSpPr>
          <p:cNvPr id="7" name="Date Placeholder 6"/>
          <p:cNvSpPr>
            <a:spLocks noGrp="1"/>
          </p:cNvSpPr>
          <p:nvPr>
            <p:ph type="dt" sz="half" idx="10"/>
          </p:nvPr>
        </p:nvSpPr>
        <p:spPr/>
        <p:txBody>
          <a:bodyPr/>
          <a:lstStyle/>
          <a:p>
            <a:fld id="{270C9995-696E-4937-86D4-E3ABF9F8EC5A}" type="datetime1">
              <a:rPr lang="en-US" smtClean="0"/>
              <a:t>1/18/2019</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r>
              <a:rPr lang="en-US"/>
              <a:t>The kNOw Program - (C) Monica Pope 2018 All Rights Reserved</a:t>
            </a:r>
            <a:endParaRPr/>
          </a:p>
        </p:txBody>
      </p:sp>
      <p:sp>
        <p:nvSpPr>
          <p:cNvPr id="3" name="Date Placeholder 2"/>
          <p:cNvSpPr>
            <a:spLocks noGrp="1"/>
          </p:cNvSpPr>
          <p:nvPr>
            <p:ph type="dt" sz="half" idx="10"/>
          </p:nvPr>
        </p:nvSpPr>
        <p:spPr/>
        <p:txBody>
          <a:bodyPr/>
          <a:lstStyle/>
          <a:p>
            <a:fld id="{777C13A7-B45B-43FC-BBFA-A26D3570073B}" type="datetime1">
              <a:rPr lang="en-US" smtClean="0"/>
              <a:t>1/18/2019</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kNOw Program - (C) Monica Pope 2018 All Rights Reserved</a:t>
            </a:r>
            <a:endParaRPr/>
          </a:p>
        </p:txBody>
      </p:sp>
      <p:sp>
        <p:nvSpPr>
          <p:cNvPr id="2" name="Date Placeholder 1"/>
          <p:cNvSpPr>
            <a:spLocks noGrp="1"/>
          </p:cNvSpPr>
          <p:nvPr>
            <p:ph type="dt" sz="half" idx="10"/>
          </p:nvPr>
        </p:nvSpPr>
        <p:spPr/>
        <p:txBody>
          <a:bodyPr/>
          <a:lstStyle/>
          <a:p>
            <a:fld id="{E38A811B-62A9-4686-B845-431D9CF9D2B3}" type="datetime1">
              <a:rPr lang="en-US" smtClean="0"/>
              <a:t>1/18/2019</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FB65693E-F1FB-4EBB-A06E-01AC2DB6591D}"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DC464378-B500-4E38-B8E9-760B7348EF23}"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The kNOw Program - (C) Monica Pope 2018 All Rights Reserved</a:t>
            </a:r>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8D1683D3-1C01-468C-95C1-B5CD9A4E9FB8}" type="datetime1">
              <a:rPr lang="en-US" smtClean="0"/>
              <a:t>1/18/2019</a:t>
            </a:fld>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404" y="1905000"/>
            <a:ext cx="11558766" cy="2667000"/>
          </a:xfrm>
        </p:spPr>
        <p:txBody>
          <a:bodyPr anchor="ctr"/>
          <a:lstStyle/>
          <a:p>
            <a:r>
              <a:rPr lang="en-US" sz="6000">
                <a:latin typeface="Arial Rounded MT Bold" panose="020F0704030504030204" pitchFamily="34" charset="0"/>
              </a:rPr>
              <a:t>The  </a:t>
            </a:r>
            <a:r>
              <a:rPr lang="en-US" sz="13800" err="1">
                <a:latin typeface="Arial Rounded MT Bold" panose="020F0704030504030204" pitchFamily="34" charset="0"/>
              </a:rPr>
              <a:t>k</a:t>
            </a:r>
            <a:r>
              <a:rPr lang="en-US" sz="13800" err="1">
                <a:solidFill>
                  <a:srgbClr val="70E000"/>
                </a:solidFill>
                <a:latin typeface="Arial Rounded MT Bold" panose="020F0704030504030204" pitchFamily="34" charset="0"/>
              </a:rPr>
              <a:t>NO</a:t>
            </a:r>
            <a:r>
              <a:rPr lang="en-US" sz="13800" err="1">
                <a:latin typeface="Arial Rounded MT Bold" panose="020F0704030504030204" pitchFamily="34" charset="0"/>
              </a:rPr>
              <a:t>w</a:t>
            </a:r>
            <a:r>
              <a:rPr lang="en-US" sz="13800">
                <a:latin typeface="Arial Rounded MT Bold" panose="020F0704030504030204" pitchFamily="34" charset="0"/>
              </a:rPr>
              <a:t> </a:t>
            </a:r>
            <a:r>
              <a:rPr lang="en-US" sz="6000">
                <a:latin typeface="Arial Rounded MT Bold" panose="020F0704030504030204" pitchFamily="34" charset="0"/>
              </a:rPr>
              <a:t>Program</a:t>
            </a:r>
          </a:p>
        </p:txBody>
      </p:sp>
      <p:sp>
        <p:nvSpPr>
          <p:cNvPr id="3" name="Subtitle 2"/>
          <p:cNvSpPr>
            <a:spLocks noGrp="1"/>
          </p:cNvSpPr>
          <p:nvPr>
            <p:ph type="subTitle" idx="1"/>
          </p:nvPr>
        </p:nvSpPr>
        <p:spPr/>
        <p:txBody>
          <a:bodyPr vert="horz" lIns="91440" tIns="45720" rIns="91440" bIns="45720" rtlCol="0" anchor="t">
            <a:normAutofit/>
          </a:bodyPr>
          <a:lstStyle/>
          <a:p>
            <a:r>
              <a:rPr lang="en-US" sz="3200" b="1" dirty="0" smtClean="0">
                <a:latin typeface="Calibri" panose="020F0502020204030204" pitchFamily="34" charset="0"/>
                <a:cs typeface="Calibri" panose="020F0502020204030204" pitchFamily="34" charset="0"/>
              </a:rPr>
              <a:t>Diocese of Lansing Safe </a:t>
            </a:r>
            <a:r>
              <a:rPr lang="en-US" sz="3200" b="1" dirty="0">
                <a:latin typeface="Calibri" panose="020F0502020204030204" pitchFamily="34" charset="0"/>
                <a:cs typeface="Calibri" panose="020F0502020204030204" pitchFamily="34" charset="0"/>
              </a:rPr>
              <a:t>Environment Project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492" y="5039492"/>
            <a:ext cx="445009" cy="637033"/>
          </a:xfrm>
          <a:prstGeom prst="rect">
            <a:avLst/>
          </a:prstGeom>
        </p:spPr>
      </p:pic>
    </p:spTree>
    <p:extLst>
      <p:ext uri="{BB962C8B-B14F-4D97-AF65-F5344CB8AC3E}">
        <p14:creationId xmlns:p14="http://schemas.microsoft.com/office/powerpoint/2010/main" val="29720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AB7C44D-F9D1-4B2D-BA7D-DDA6079DA0B4}"/>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A4A791FE-8CC4-4A4E-9455-E3306CD5B1CD}"/>
              </a:ext>
            </a:extLst>
          </p:cNvPr>
          <p:cNvSpPr>
            <a:spLocks noGrp="1"/>
          </p:cNvSpPr>
          <p:nvPr>
            <p:ph type="sldNum" sz="quarter" idx="12"/>
          </p:nvPr>
        </p:nvSpPr>
        <p:spPr/>
        <p:txBody>
          <a:bodyPr/>
          <a:lstStyle/>
          <a:p>
            <a:fld id="{25BA54BD-C84D-46CE-8B72-31BFB26ABA43}" type="slidenum">
              <a:rPr lang="en-US" smtClean="0"/>
              <a:t>10</a:t>
            </a:fld>
            <a:endParaRPr lang="en-US"/>
          </a:p>
        </p:txBody>
      </p:sp>
      <p:pic>
        <p:nvPicPr>
          <p:cNvPr id="5" name="Content Placeholder 6">
            <a:extLst>
              <a:ext uri="{FF2B5EF4-FFF2-40B4-BE49-F238E27FC236}">
                <a16:creationId xmlns="" xmlns:a16="http://schemas.microsoft.com/office/drawing/2014/main" id="{29B2ED3A-F630-4CA1-87A5-6CCFB4BFA493}"/>
              </a:ext>
            </a:extLst>
          </p:cNvPr>
          <p:cNvPicPr>
            <a:picLocks noChangeAspect="1"/>
          </p:cNvPicPr>
          <p:nvPr/>
        </p:nvPicPr>
        <p:blipFill rotWithShape="1">
          <a:blip r:embed="rId2">
            <a:extLst>
              <a:ext uri="{28A0092B-C50C-407E-A947-70E740481C1C}">
                <a14:useLocalDpi xmlns:a14="http://schemas.microsoft.com/office/drawing/2010/main" val="0"/>
              </a:ext>
            </a:extLst>
          </a:blip>
          <a:srcRect l="18564" r="247" b="-1320"/>
          <a:stretch/>
        </p:blipFill>
        <p:spPr>
          <a:xfrm>
            <a:off x="689528" y="431250"/>
            <a:ext cx="6320346" cy="5932911"/>
          </a:xfrm>
          <a:prstGeom prst="rect">
            <a:avLst/>
          </a:prstGeom>
        </p:spPr>
      </p:pic>
      <p:sp>
        <p:nvSpPr>
          <p:cNvPr id="6" name="Title 1">
            <a:extLst>
              <a:ext uri="{FF2B5EF4-FFF2-40B4-BE49-F238E27FC236}">
                <a16:creationId xmlns="" xmlns:a16="http://schemas.microsoft.com/office/drawing/2014/main" id="{1FF59E62-82E1-4BE0-AD46-48761CB13CCA}"/>
              </a:ext>
            </a:extLst>
          </p:cNvPr>
          <p:cNvSpPr>
            <a:spLocks noGrp="1"/>
          </p:cNvSpPr>
          <p:nvPr/>
        </p:nvSpPr>
        <p:spPr>
          <a:xfrm>
            <a:off x="7721940" y="1973581"/>
            <a:ext cx="3365806" cy="274892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400" dirty="0"/>
              <a:t>To Jesus, YOU </a:t>
            </a:r>
            <a:r>
              <a:rPr lang="en-US" sz="5400" dirty="0">
                <a:cs typeface="Calibri"/>
              </a:rPr>
              <a:t/>
            </a:r>
            <a:br>
              <a:rPr lang="en-US" sz="5400" dirty="0">
                <a:cs typeface="Calibri"/>
              </a:rPr>
            </a:br>
            <a:r>
              <a:rPr lang="en-US" sz="5400" dirty="0"/>
              <a:t>Are Very Special.</a:t>
            </a:r>
            <a:endParaRPr lang="en-US" dirty="0"/>
          </a:p>
        </p:txBody>
      </p:sp>
    </p:spTree>
    <p:extLst>
      <p:ext uri="{BB962C8B-B14F-4D97-AF65-F5344CB8AC3E}">
        <p14:creationId xmlns:p14="http://schemas.microsoft.com/office/powerpoint/2010/main" val="2666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11</a:t>
            </a:fld>
            <a:endParaRPr lang="en-US"/>
          </a:p>
        </p:txBody>
      </p:sp>
      <p:sp>
        <p:nvSpPr>
          <p:cNvPr id="6" name="TextBox 5">
            <a:extLst>
              <a:ext uri="{FF2B5EF4-FFF2-40B4-BE49-F238E27FC236}">
                <a16:creationId xmlns="" xmlns:a16="http://schemas.microsoft.com/office/drawing/2014/main" id="{13F424D0-B018-46C6-A123-E6F0E7B9375C}"/>
              </a:ext>
            </a:extLst>
          </p:cNvPr>
          <p:cNvSpPr txBox="1"/>
          <p:nvPr/>
        </p:nvSpPr>
        <p:spPr>
          <a:xfrm>
            <a:off x="6028100" y="2531093"/>
            <a:ext cx="4419600" cy="1754326"/>
          </a:xfrm>
          <a:prstGeom prst="rect">
            <a:avLst/>
          </a:prstGeom>
          <a:noFill/>
        </p:spPr>
        <p:txBody>
          <a:bodyPr wrap="square" rtlCol="0" anchor="t">
            <a:spAutoFit/>
          </a:bodyPr>
          <a:lstStyle/>
          <a:p>
            <a:pPr>
              <a:lnSpc>
                <a:spcPct val="90000"/>
              </a:lnSpc>
            </a:pPr>
            <a:r>
              <a:rPr lang="en-US" sz="4000">
                <a:latin typeface="+mj-lt"/>
              </a:rPr>
              <a:t>It's Only Right </a:t>
            </a:r>
            <a:r>
              <a:rPr lang="en-US" sz="4000">
                <a:latin typeface="+mj-lt"/>
                <a:cs typeface="Calibri"/>
              </a:rPr>
              <a:t/>
            </a:r>
            <a:br>
              <a:rPr lang="en-US" sz="4000">
                <a:latin typeface="+mj-lt"/>
                <a:cs typeface="Calibri"/>
              </a:rPr>
            </a:br>
            <a:r>
              <a:rPr lang="en-US" sz="4000">
                <a:latin typeface="+mj-lt"/>
              </a:rPr>
              <a:t>That People Should </a:t>
            </a:r>
            <a:r>
              <a:rPr lang="en-US" sz="4000">
                <a:latin typeface="+mj-lt"/>
                <a:cs typeface="Calibri"/>
              </a:rPr>
              <a:t/>
            </a:r>
            <a:br>
              <a:rPr lang="en-US" sz="4000">
                <a:latin typeface="+mj-lt"/>
                <a:cs typeface="Calibri"/>
              </a:rPr>
            </a:br>
            <a:r>
              <a:rPr lang="en-US" sz="4000">
                <a:latin typeface="+mj-lt"/>
              </a:rPr>
              <a:t>Take Care Of You!</a:t>
            </a:r>
          </a:p>
        </p:txBody>
      </p:sp>
      <p:pic>
        <p:nvPicPr>
          <p:cNvPr id="4" name="Picture 3">
            <a:extLst>
              <a:ext uri="{FF2B5EF4-FFF2-40B4-BE49-F238E27FC236}">
                <a16:creationId xmlns="" xmlns:a16="http://schemas.microsoft.com/office/drawing/2014/main" id="{52339349-1E01-49AF-BF4A-E9AA383CB019}"/>
              </a:ext>
            </a:extLst>
          </p:cNvPr>
          <p:cNvPicPr>
            <a:picLocks noChangeAspect="1"/>
          </p:cNvPicPr>
          <p:nvPr/>
        </p:nvPicPr>
        <p:blipFill>
          <a:blip r:embed="rId2"/>
          <a:stretch>
            <a:fillRect/>
          </a:stretch>
        </p:blipFill>
        <p:spPr>
          <a:xfrm>
            <a:off x="842077" y="554834"/>
            <a:ext cx="3682303" cy="5419814"/>
          </a:xfrm>
          <a:prstGeom prst="rect">
            <a:avLst/>
          </a:prstGeom>
        </p:spPr>
      </p:pic>
    </p:spTree>
    <p:extLst>
      <p:ext uri="{BB962C8B-B14F-4D97-AF65-F5344CB8AC3E}">
        <p14:creationId xmlns:p14="http://schemas.microsoft.com/office/powerpoint/2010/main" val="29997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12</a:t>
            </a:fld>
            <a:endParaRPr lang="en-US"/>
          </a:p>
        </p:txBody>
      </p:sp>
      <p:pic>
        <p:nvPicPr>
          <p:cNvPr id="5" name="Picture 4">
            <a:extLst>
              <a:ext uri="{FF2B5EF4-FFF2-40B4-BE49-F238E27FC236}">
                <a16:creationId xmlns="" xmlns:a16="http://schemas.microsoft.com/office/drawing/2014/main" id="{83B4D06F-33A7-42DA-A3E6-5490953A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48" y="547545"/>
            <a:ext cx="3685265" cy="5419507"/>
          </a:xfrm>
          <a:prstGeom prst="rect">
            <a:avLst/>
          </a:prstGeom>
        </p:spPr>
      </p:pic>
      <p:sp>
        <p:nvSpPr>
          <p:cNvPr id="6" name="TextBox 5">
            <a:extLst>
              <a:ext uri="{FF2B5EF4-FFF2-40B4-BE49-F238E27FC236}">
                <a16:creationId xmlns="" xmlns:a16="http://schemas.microsoft.com/office/drawing/2014/main" id="{13F424D0-B018-46C6-A123-E6F0E7B9375C}"/>
              </a:ext>
            </a:extLst>
          </p:cNvPr>
          <p:cNvSpPr txBox="1"/>
          <p:nvPr/>
        </p:nvSpPr>
        <p:spPr>
          <a:xfrm>
            <a:off x="5149570" y="997273"/>
            <a:ext cx="4419600" cy="1200329"/>
          </a:xfrm>
          <a:prstGeom prst="rect">
            <a:avLst/>
          </a:prstGeom>
          <a:noFill/>
        </p:spPr>
        <p:txBody>
          <a:bodyPr wrap="square" rtlCol="0" anchor="t">
            <a:spAutoFit/>
          </a:bodyPr>
          <a:lstStyle/>
          <a:p>
            <a:pPr>
              <a:lnSpc>
                <a:spcPct val="90000"/>
              </a:lnSpc>
            </a:pPr>
            <a:r>
              <a:rPr lang="en-US" sz="4000">
                <a:latin typeface="+mj-lt"/>
              </a:rPr>
              <a:t>Jesus Wants You To Be Happy.</a:t>
            </a:r>
          </a:p>
        </p:txBody>
      </p:sp>
      <p:sp>
        <p:nvSpPr>
          <p:cNvPr id="7" name="TextBox 6">
            <a:extLst>
              <a:ext uri="{FF2B5EF4-FFF2-40B4-BE49-F238E27FC236}">
                <a16:creationId xmlns="" xmlns:a16="http://schemas.microsoft.com/office/drawing/2014/main" id="{3DEC2472-CE7D-424C-9193-6C463FC8F96E}"/>
              </a:ext>
            </a:extLst>
          </p:cNvPr>
          <p:cNvSpPr txBox="1"/>
          <p:nvPr/>
        </p:nvSpPr>
        <p:spPr>
          <a:xfrm>
            <a:off x="5789612" y="2458690"/>
            <a:ext cx="5372100" cy="1754326"/>
          </a:xfrm>
          <a:prstGeom prst="rect">
            <a:avLst/>
          </a:prstGeom>
          <a:noFill/>
        </p:spPr>
        <p:txBody>
          <a:bodyPr wrap="square" rtlCol="0" anchor="t">
            <a:spAutoFit/>
          </a:bodyPr>
          <a:lstStyle/>
          <a:p>
            <a:pPr>
              <a:lnSpc>
                <a:spcPct val="90000"/>
              </a:lnSpc>
            </a:pPr>
            <a:r>
              <a:rPr lang="en-US" sz="4000">
                <a:latin typeface="+mj-lt"/>
              </a:rPr>
              <a:t>He Wants Your Family &amp; Community To Take Special Care Of You.</a:t>
            </a:r>
          </a:p>
        </p:txBody>
      </p:sp>
      <p:sp>
        <p:nvSpPr>
          <p:cNvPr id="8" name="TextBox 7">
            <a:extLst>
              <a:ext uri="{FF2B5EF4-FFF2-40B4-BE49-F238E27FC236}">
                <a16:creationId xmlns="" xmlns:a16="http://schemas.microsoft.com/office/drawing/2014/main" id="{5BD99CE0-E145-4A80-82BA-57263D893CEF}"/>
              </a:ext>
            </a:extLst>
          </p:cNvPr>
          <p:cNvSpPr txBox="1"/>
          <p:nvPr/>
        </p:nvSpPr>
        <p:spPr>
          <a:xfrm>
            <a:off x="6526504" y="4474104"/>
            <a:ext cx="4953000" cy="1200329"/>
          </a:xfrm>
          <a:prstGeom prst="rect">
            <a:avLst/>
          </a:prstGeom>
          <a:noFill/>
        </p:spPr>
        <p:txBody>
          <a:bodyPr wrap="square" rtlCol="0" anchor="t">
            <a:spAutoFit/>
          </a:bodyPr>
          <a:lstStyle/>
          <a:p>
            <a:pPr>
              <a:lnSpc>
                <a:spcPct val="90000"/>
              </a:lnSpc>
            </a:pPr>
            <a:r>
              <a:rPr lang="en-US" sz="4000">
                <a:latin typeface="+mj-lt"/>
              </a:rPr>
              <a:t>He Wants YOU To Take Care of You, Too!</a:t>
            </a:r>
          </a:p>
        </p:txBody>
      </p:sp>
    </p:spTree>
    <p:extLst>
      <p:ext uri="{BB962C8B-B14F-4D97-AF65-F5344CB8AC3E}">
        <p14:creationId xmlns:p14="http://schemas.microsoft.com/office/powerpoint/2010/main" val="84127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13</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247507"/>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5789612" y="997083"/>
            <a:ext cx="5768046"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 xmlns:a16="http://schemas.microsoft.com/office/drawing/2014/main" id="{C61E7E3E-3AEB-43D6-BB46-043C9870169C}"/>
              </a:ext>
            </a:extLst>
          </p:cNvPr>
          <p:cNvSpPr txBox="1"/>
          <p:nvPr/>
        </p:nvSpPr>
        <p:spPr>
          <a:xfrm>
            <a:off x="6178174" y="2944296"/>
            <a:ext cx="5387046" cy="1588127"/>
          </a:xfrm>
          <a:prstGeom prst="rect">
            <a:avLst/>
          </a:prstGeom>
          <a:noFill/>
        </p:spPr>
        <p:txBody>
          <a:bodyPr wrap="square" rtlCol="0">
            <a:spAutoFit/>
          </a:bodyPr>
          <a:lstStyle/>
          <a:p>
            <a:pPr>
              <a:lnSpc>
                <a:spcPct val="90000"/>
              </a:lnSpc>
            </a:pPr>
            <a:r>
              <a:rPr lang="en-US" sz="5400" b="1" dirty="0">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dirty="0">
                <a:solidFill>
                  <a:schemeClr val="bg1">
                    <a:lumMod val="75000"/>
                    <a:lumOff val="25000"/>
                  </a:schemeClr>
                </a:solidFill>
                <a:latin typeface="Calibri" panose="020F0502020204030204" pitchFamily="34" charset="0"/>
                <a:cs typeface="Calibri" panose="020F0502020204030204" pitchFamily="34" charset="0"/>
              </a:rPr>
            </a:br>
            <a:r>
              <a:rPr lang="en-US" sz="5400" b="1" dirty="0">
                <a:solidFill>
                  <a:schemeClr val="bg1">
                    <a:lumMod val="75000"/>
                    <a:lumOff val="25000"/>
                  </a:schemeClr>
                </a:solidFill>
                <a:latin typeface="Calibri" panose="020F0502020204030204" pitchFamily="34" charset="0"/>
                <a:cs typeface="Calibri" panose="020F0502020204030204" pitchFamily="34" charset="0"/>
              </a:rPr>
              <a:t>Know You're Safe!</a:t>
            </a:r>
          </a:p>
        </p:txBody>
      </p:sp>
    </p:spTree>
    <p:extLst>
      <p:ext uri="{BB962C8B-B14F-4D97-AF65-F5344CB8AC3E}">
        <p14:creationId xmlns:p14="http://schemas.microsoft.com/office/powerpoint/2010/main" val="10970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14</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
            <a:ext cx="12188825" cy="6400799"/>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6214372" y="1632953"/>
            <a:ext cx="5791200" cy="1588127"/>
          </a:xfrm>
          <a:prstGeom prst="rect">
            <a:avLst/>
          </a:prstGeom>
          <a:noFill/>
        </p:spPr>
        <p:txBody>
          <a:bodyPr wrap="square" rtlCol="0">
            <a:spAutoFit/>
          </a:bodyPr>
          <a:lstStyle/>
          <a:p>
            <a:pPr>
              <a:lnSpc>
                <a:spcPct val="90000"/>
              </a:lnSpc>
            </a:pPr>
            <a:r>
              <a:rPr lang="en-US" sz="5400" b="1" dirty="0">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 xmlns:a16="http://schemas.microsoft.com/office/drawing/2014/main" id="{C61E7E3E-3AEB-43D6-BB46-043C9870169C}"/>
              </a:ext>
            </a:extLst>
          </p:cNvPr>
          <p:cNvSpPr txBox="1"/>
          <p:nvPr/>
        </p:nvSpPr>
        <p:spPr>
          <a:xfrm>
            <a:off x="6258675" y="3636920"/>
            <a:ext cx="5486400" cy="1588127"/>
          </a:xfrm>
          <a:prstGeom prst="rect">
            <a:avLst/>
          </a:prstGeom>
          <a:noFill/>
        </p:spPr>
        <p:txBody>
          <a:bodyPr wrap="square" rtlCol="0">
            <a:spAutoFit/>
          </a:bodyPr>
          <a:lstStyle/>
          <a:p>
            <a:pPr>
              <a:lnSpc>
                <a:spcPct val="90000"/>
              </a:lnSpc>
            </a:pPr>
            <a:r>
              <a:rPr lang="en-US" sz="5400" b="1" dirty="0">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dirty="0">
                <a:solidFill>
                  <a:schemeClr val="bg1">
                    <a:lumMod val="75000"/>
                    <a:lumOff val="25000"/>
                  </a:schemeClr>
                </a:solidFill>
                <a:latin typeface="Calibri" panose="020F0502020204030204" pitchFamily="34" charset="0"/>
                <a:cs typeface="Calibri" panose="020F0502020204030204" pitchFamily="34" charset="0"/>
              </a:rPr>
            </a:br>
            <a:r>
              <a:rPr lang="en-US" sz="5400" b="1" dirty="0">
                <a:solidFill>
                  <a:schemeClr val="bg1">
                    <a:lumMod val="75000"/>
                    <a:lumOff val="25000"/>
                  </a:schemeClr>
                </a:solidFill>
                <a:latin typeface="Calibri" panose="020F0502020204030204" pitchFamily="34" charset="0"/>
                <a:cs typeface="Calibri" panose="020F0502020204030204" pitchFamily="34" charset="0"/>
              </a:rPr>
              <a:t>Know You're Safe!</a:t>
            </a:r>
          </a:p>
        </p:txBody>
      </p:sp>
      <p:pic>
        <p:nvPicPr>
          <p:cNvPr id="8" name="Picture 7">
            <a:extLst>
              <a:ext uri="{FF2B5EF4-FFF2-40B4-BE49-F238E27FC236}">
                <a16:creationId xmlns="" xmlns:a16="http://schemas.microsoft.com/office/drawing/2014/main" id="{F71029D3-7224-4F27-BEC3-0E586C0F3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2990" y="5225047"/>
            <a:ext cx="1065524" cy="129942"/>
          </a:xfrm>
          <a:prstGeom prst="rect">
            <a:avLst/>
          </a:prstGeom>
        </p:spPr>
      </p:pic>
    </p:spTree>
    <p:extLst>
      <p:ext uri="{BB962C8B-B14F-4D97-AF65-F5344CB8AC3E}">
        <p14:creationId xmlns:p14="http://schemas.microsoft.com/office/powerpoint/2010/main" val="173659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15</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99"/>
            <a:ext cx="12188825" cy="6477000"/>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1588127"/>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You Probably Have A Family To Help Care For You.</a:t>
            </a:r>
          </a:p>
        </p:txBody>
      </p:sp>
    </p:spTree>
    <p:extLst>
      <p:ext uri="{BB962C8B-B14F-4D97-AF65-F5344CB8AC3E}">
        <p14:creationId xmlns:p14="http://schemas.microsoft.com/office/powerpoint/2010/main" val="53824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16</a:t>
            </a:fld>
            <a:endParaRPr lang="en-US"/>
          </a:p>
        </p:txBody>
      </p:sp>
      <p:sp>
        <p:nvSpPr>
          <p:cNvPr id="6" name="TextBox 5">
            <a:extLst>
              <a:ext uri="{FF2B5EF4-FFF2-40B4-BE49-F238E27FC236}">
                <a16:creationId xmlns="" xmlns:a16="http://schemas.microsoft.com/office/drawing/2014/main" id="{77FB01DB-CA35-4BAD-9458-400662FB8DC8}"/>
              </a:ext>
            </a:extLst>
          </p:cNvPr>
          <p:cNvSpPr txBox="1"/>
          <p:nvPr/>
        </p:nvSpPr>
        <p:spPr>
          <a:xfrm>
            <a:off x="636321" y="598778"/>
            <a:ext cx="10972799" cy="646331"/>
          </a:xfrm>
          <a:prstGeom prst="rect">
            <a:avLst/>
          </a:prstGeom>
          <a:noFill/>
        </p:spPr>
        <p:txBody>
          <a:bodyPr wrap="square" rtlCol="0" anchor="t">
            <a:spAutoFit/>
          </a:bodyPr>
          <a:lstStyle/>
          <a:p>
            <a:pPr algn="ctr">
              <a:lnSpc>
                <a:spcPct val="90000"/>
              </a:lnSpc>
            </a:pPr>
            <a:r>
              <a:rPr lang="en-US" sz="4000">
                <a:solidFill>
                  <a:schemeClr val="tx1">
                    <a:lumMod val="95000"/>
                  </a:schemeClr>
                </a:solidFill>
                <a:latin typeface="Calibri" panose="020F0502020204030204" pitchFamily="34" charset="0"/>
                <a:cs typeface="Calibri" panose="020F0502020204030204" pitchFamily="34" charset="0"/>
              </a:rPr>
              <a:t>You Probably Have A Family To Help Care For You.</a:t>
            </a:r>
          </a:p>
        </p:txBody>
      </p:sp>
      <p:pic>
        <p:nvPicPr>
          <p:cNvPr id="4" name="Picture 6" descr="A couple of people posing for the camera&#10;&#10;Description generated with very high confidence">
            <a:extLst>
              <a:ext uri="{FF2B5EF4-FFF2-40B4-BE49-F238E27FC236}">
                <a16:creationId xmlns="" xmlns:a16="http://schemas.microsoft.com/office/drawing/2014/main" id="{979DEE2D-9F71-4C5E-A33B-7F662B33A6F0}"/>
              </a:ext>
            </a:extLst>
          </p:cNvPr>
          <p:cNvPicPr>
            <a:picLocks noChangeAspect="1"/>
          </p:cNvPicPr>
          <p:nvPr/>
        </p:nvPicPr>
        <p:blipFill>
          <a:blip r:embed="rId2"/>
          <a:stretch>
            <a:fillRect/>
          </a:stretch>
        </p:blipFill>
        <p:spPr>
          <a:xfrm>
            <a:off x="4241116" y="1229898"/>
            <a:ext cx="3719891" cy="5052317"/>
          </a:xfrm>
          <a:prstGeom prst="rect">
            <a:avLst/>
          </a:prstGeom>
        </p:spPr>
      </p:pic>
    </p:spTree>
    <p:extLst>
      <p:ext uri="{BB962C8B-B14F-4D97-AF65-F5344CB8AC3E}">
        <p14:creationId xmlns:p14="http://schemas.microsoft.com/office/powerpoint/2010/main" val="14799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17</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rotWithShape="1">
          <a:blip r:embed="rId2">
            <a:extLst>
              <a:ext uri="{28A0092B-C50C-407E-A947-70E740481C1C}">
                <a14:useLocalDpi xmlns:a14="http://schemas.microsoft.com/office/drawing/2010/main" val="0"/>
              </a:ext>
            </a:extLst>
          </a:blip>
          <a:srcRect b="18812"/>
          <a:stretch/>
        </p:blipFill>
        <p:spPr>
          <a:xfrm>
            <a:off x="1" y="-1"/>
            <a:ext cx="12199335" cy="6248401"/>
          </a:xfrm>
          <a:prstGeom prst="rect">
            <a:avLst/>
          </a:prstGeom>
        </p:spPr>
      </p:pic>
      <p:sp>
        <p:nvSpPr>
          <p:cNvPr id="4" name="Rectangle 3">
            <a:extLst>
              <a:ext uri="{FF2B5EF4-FFF2-40B4-BE49-F238E27FC236}">
                <a16:creationId xmlns="" xmlns:a16="http://schemas.microsoft.com/office/drawing/2014/main" id="{85B525F7-8221-401C-B052-BD449EF8B7CE}"/>
              </a:ext>
            </a:extLst>
          </p:cNvPr>
          <p:cNvSpPr/>
          <p:nvPr/>
        </p:nvSpPr>
        <p:spPr>
          <a:xfrm>
            <a:off x="0" y="-1"/>
            <a:ext cx="12188824" cy="1981202"/>
          </a:xfrm>
          <a:prstGeom prst="rect">
            <a:avLst/>
          </a:prstGeom>
          <a:solidFill>
            <a:schemeClr val="tx1">
              <a:alpha val="3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77FB01DB-CA35-4BAD-9458-400662FB8DC8}"/>
              </a:ext>
            </a:extLst>
          </p:cNvPr>
          <p:cNvSpPr txBox="1"/>
          <p:nvPr/>
        </p:nvSpPr>
        <p:spPr>
          <a:xfrm>
            <a:off x="608012" y="279636"/>
            <a:ext cx="10972799" cy="1588127"/>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Grandfathers &amp; Grandmothers Can Help Care For You, Too!</a:t>
            </a:r>
          </a:p>
        </p:txBody>
      </p:sp>
    </p:spTree>
    <p:extLst>
      <p:ext uri="{BB962C8B-B14F-4D97-AF65-F5344CB8AC3E}">
        <p14:creationId xmlns:p14="http://schemas.microsoft.com/office/powerpoint/2010/main" val="131489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18</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799"/>
            <a:ext cx="12188825" cy="6553200"/>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379412" y="533400"/>
            <a:ext cx="5181600" cy="2086725"/>
          </a:xfrm>
          <a:prstGeom prst="rect">
            <a:avLst/>
          </a:prstGeom>
          <a:noFill/>
        </p:spPr>
        <p:txBody>
          <a:bodyPr wrap="square" rtlCol="0">
            <a:spAutoFit/>
          </a:bodyPr>
          <a:lstStyle/>
          <a:p>
            <a:pPr>
              <a:lnSpc>
                <a:spcPct val="90000"/>
              </a:lnSpc>
            </a:pPr>
            <a:r>
              <a:rPr lang="en-US" sz="4800" b="1">
                <a:solidFill>
                  <a:schemeClr val="bg1">
                    <a:lumMod val="75000"/>
                    <a:lumOff val="25000"/>
                  </a:schemeClr>
                </a:solidFill>
                <a:latin typeface="Calibri" panose="020F0502020204030204" pitchFamily="34" charset="0"/>
                <a:cs typeface="Calibri" panose="020F0502020204030204" pitchFamily="34" charset="0"/>
              </a:rPr>
              <a:t>Teachers Can Help You To Know You're Cared For, Too!</a:t>
            </a:r>
          </a:p>
        </p:txBody>
      </p:sp>
    </p:spTree>
    <p:extLst>
      <p:ext uri="{BB962C8B-B14F-4D97-AF65-F5344CB8AC3E}">
        <p14:creationId xmlns:p14="http://schemas.microsoft.com/office/powerpoint/2010/main" val="7409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06E59A8-2C7E-4583-8B12-A0ECD021FB34}"/>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6CCFC63F-624A-47DB-B927-8404E70983B8}"/>
              </a:ext>
            </a:extLst>
          </p:cNvPr>
          <p:cNvSpPr>
            <a:spLocks noGrp="1"/>
          </p:cNvSpPr>
          <p:nvPr>
            <p:ph type="sldNum" sz="quarter" idx="12"/>
          </p:nvPr>
        </p:nvSpPr>
        <p:spPr/>
        <p:txBody>
          <a:bodyPr/>
          <a:lstStyle/>
          <a:p>
            <a:fld id="{25BA54BD-C84D-46CE-8B72-31BFB26ABA43}" type="slidenum">
              <a:rPr lang="en-US"/>
              <a:t>19</a:t>
            </a:fld>
            <a:endParaRPr lang="en-US"/>
          </a:p>
        </p:txBody>
      </p:sp>
      <p:sp>
        <p:nvSpPr>
          <p:cNvPr id="4" name="TextBox 1">
            <a:extLst>
              <a:ext uri="{FF2B5EF4-FFF2-40B4-BE49-F238E27FC236}">
                <a16:creationId xmlns="" xmlns:a16="http://schemas.microsoft.com/office/drawing/2014/main" id="{43180BB5-F0D8-4C9A-9D47-88CA6822EBA3}"/>
              </a:ext>
            </a:extLst>
          </p:cNvPr>
          <p:cNvSpPr txBox="1"/>
          <p:nvPr/>
        </p:nvSpPr>
        <p:spPr>
          <a:xfrm>
            <a:off x="2965333" y="1185309"/>
            <a:ext cx="6258157" cy="44873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t>Can you think of an adult who cares for you? </a:t>
            </a:r>
          </a:p>
          <a:p>
            <a:r>
              <a:rPr lang="en-US" sz="4400" dirty="0"/>
              <a:t> </a:t>
            </a:r>
            <a:r>
              <a:rPr lang="en-US" sz="4400" dirty="0">
                <a:cs typeface="Calibri"/>
              </a:rPr>
              <a:t/>
            </a:r>
            <a:br>
              <a:rPr lang="en-US" sz="4400" dirty="0">
                <a:cs typeface="Calibri"/>
              </a:rPr>
            </a:br>
            <a:r>
              <a:rPr lang="en-US" sz="4400" dirty="0"/>
              <a:t>Think in your mind--</a:t>
            </a:r>
            <a:r>
              <a:rPr lang="en-US" sz="4400" dirty="0">
                <a:cs typeface="Calibri"/>
              </a:rPr>
              <a:t/>
            </a:r>
            <a:br>
              <a:rPr lang="en-US" sz="4400" dirty="0">
                <a:cs typeface="Calibri"/>
              </a:rPr>
            </a:br>
            <a:r>
              <a:rPr lang="en-US" sz="4400" dirty="0"/>
              <a:t>who is that person?</a:t>
            </a:r>
          </a:p>
          <a:p>
            <a:pPr algn="l">
              <a:lnSpc>
                <a:spcPct val="90000"/>
              </a:lnSpc>
            </a:pPr>
            <a:endParaRPr lang="en-US" sz="2400" dirty="0">
              <a:cs typeface="Calibri"/>
            </a:endParaRPr>
          </a:p>
        </p:txBody>
      </p:sp>
    </p:spTree>
    <p:extLst>
      <p:ext uri="{BB962C8B-B14F-4D97-AF65-F5344CB8AC3E}">
        <p14:creationId xmlns:p14="http://schemas.microsoft.com/office/powerpoint/2010/main" val="177335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096" y="1352843"/>
            <a:ext cx="11558766" cy="3817188"/>
          </a:xfrm>
        </p:spPr>
        <p:txBody>
          <a:bodyPr anchor="ctr"/>
          <a:lstStyle/>
          <a:p>
            <a:r>
              <a:rPr lang="en-US" sz="6000">
                <a:latin typeface="Arial Rounded MT Bold" panose="020F0704030504030204" pitchFamily="34" charset="0"/>
              </a:rPr>
              <a:t>The  </a:t>
            </a:r>
            <a:r>
              <a:rPr lang="en-US" sz="13800" err="1">
                <a:latin typeface="Arial Rounded MT Bold" panose="020F0704030504030204" pitchFamily="34" charset="0"/>
              </a:rPr>
              <a:t>k</a:t>
            </a:r>
            <a:r>
              <a:rPr lang="en-US" sz="13800" err="1">
                <a:solidFill>
                  <a:srgbClr val="70E000"/>
                </a:solidFill>
                <a:latin typeface="Arial Rounded MT Bold" panose="020F0704030504030204" pitchFamily="34" charset="0"/>
              </a:rPr>
              <a:t>NO</a:t>
            </a:r>
            <a:r>
              <a:rPr lang="en-US" sz="13800" err="1">
                <a:latin typeface="Arial Rounded MT Bold" panose="020F0704030504030204" pitchFamily="34" charset="0"/>
              </a:rPr>
              <a:t>w</a:t>
            </a:r>
            <a:r>
              <a:rPr lang="en-US" sz="13800">
                <a:latin typeface="Arial Rounded MT Bold" panose="020F0704030504030204" pitchFamily="34" charset="0"/>
              </a:rPr>
              <a:t> </a:t>
            </a:r>
            <a:r>
              <a:rPr lang="en-US" sz="6000">
                <a:latin typeface="Arial Rounded MT Bold" panose="020F0704030504030204" pitchFamily="34" charset="0"/>
              </a:rPr>
              <a:t>Program</a:t>
            </a:r>
            <a:br>
              <a:rPr lang="en-US" sz="6000">
                <a:latin typeface="Arial Rounded MT Bold" panose="020F0704030504030204" pitchFamily="34" charset="0"/>
              </a:rPr>
            </a:br>
            <a:r>
              <a:rPr lang="en-US" sz="4000">
                <a:latin typeface="Arial Rounded MT Bold" panose="020F0704030504030204" pitchFamily="34" charset="0"/>
              </a:rPr>
              <a:t>will help you to be safe and respected. </a:t>
            </a:r>
            <a:endParaRPr lang="en-US" sz="6000">
              <a:latin typeface="Arial Rounded MT Bold" panose="020F0704030504030204" pitchFamily="34" charset="0"/>
            </a:endParaRPr>
          </a:p>
        </p:txBody>
      </p:sp>
    </p:spTree>
    <p:extLst>
      <p:ext uri="{BB962C8B-B14F-4D97-AF65-F5344CB8AC3E}">
        <p14:creationId xmlns:p14="http://schemas.microsoft.com/office/powerpoint/2010/main" val="22469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20</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732" b="7209"/>
          <a:stretch/>
        </p:blipFill>
        <p:spPr>
          <a:xfrm>
            <a:off x="-1" y="0"/>
            <a:ext cx="12188825" cy="6248399"/>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5181600"/>
            <a:ext cx="12188825" cy="1066799"/>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5352669"/>
            <a:ext cx="11734800" cy="590931"/>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You're Made Of A Body, A Soul, Feelings, Thoughts &amp; Ideas!</a:t>
            </a:r>
          </a:p>
        </p:txBody>
      </p:sp>
    </p:spTree>
    <p:extLst>
      <p:ext uri="{BB962C8B-B14F-4D97-AF65-F5344CB8AC3E}">
        <p14:creationId xmlns:p14="http://schemas.microsoft.com/office/powerpoint/2010/main" val="7347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7A03EE9-6527-4359-B8D5-6CBDEB5E5C7C}"/>
              </a:ext>
            </a:extLst>
          </p:cNvPr>
          <p:cNvPicPr>
            <a:picLocks noChangeAspect="1"/>
          </p:cNvPicPr>
          <p:nvPr/>
        </p:nvPicPr>
        <p:blipFill>
          <a:blip r:embed="rId2"/>
          <a:stretch>
            <a:fillRect/>
          </a:stretch>
        </p:blipFill>
        <p:spPr>
          <a:xfrm>
            <a:off x="932" y="0"/>
            <a:ext cx="12186960" cy="6248942"/>
          </a:xfrm>
          <a:prstGeom prst="rect">
            <a:avLst/>
          </a:prstGeom>
        </p:spPr>
      </p:pic>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21</a:t>
            </a:fld>
            <a:endParaRPr lang="en-US"/>
          </a:p>
        </p:txBody>
      </p:sp>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5181599"/>
            <a:ext cx="12188825" cy="1066799"/>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5297370"/>
            <a:ext cx="11734800" cy="951030"/>
          </a:xfrm>
          <a:prstGeom prst="rect">
            <a:avLst/>
          </a:prstGeom>
          <a:noFill/>
        </p:spPr>
        <p:txBody>
          <a:bodyPr wrap="square" rtlCol="0">
            <a:spAutoFit/>
          </a:bodyPr>
          <a:lstStyle/>
          <a:p>
            <a:pPr algn="ctr">
              <a:lnSpc>
                <a:spcPct val="90000"/>
              </a:lnSpc>
            </a:pPr>
            <a:r>
              <a:rPr lang="en-US" sz="4800" b="1">
                <a:latin typeface="Calibri" panose="020F0502020204030204" pitchFamily="34" charset="0"/>
                <a:cs typeface="Calibri" panose="020F0502020204030204" pitchFamily="34" charset="0"/>
              </a:rPr>
              <a:t>You Really Are Pretty Amazing &amp; Special!</a:t>
            </a:r>
            <a:endParaRPr lang="en-US" sz="2000" b="1">
              <a:latin typeface="Calibri" panose="020F0502020204030204" pitchFamily="34" charset="0"/>
              <a:cs typeface="Calibri" panose="020F0502020204030204" pitchFamily="34" charset="0"/>
            </a:endParaRPr>
          </a:p>
          <a:p>
            <a:pPr>
              <a:lnSpc>
                <a:spcPct val="90000"/>
              </a:lnSpc>
            </a:pPr>
            <a:endParaRPr lang="en-US" sz="1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6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7FCE294-622D-401B-ADFA-B41301F40F98}"/>
              </a:ext>
            </a:extLst>
          </p:cNvPr>
          <p:cNvPicPr>
            <a:picLocks noChangeAspect="1"/>
          </p:cNvPicPr>
          <p:nvPr/>
        </p:nvPicPr>
        <p:blipFill>
          <a:blip r:embed="rId2"/>
          <a:stretch>
            <a:fillRect/>
          </a:stretch>
        </p:blipFill>
        <p:spPr>
          <a:xfrm>
            <a:off x="932" y="0"/>
            <a:ext cx="12186960" cy="6248942"/>
          </a:xfrm>
          <a:prstGeom prst="rect">
            <a:avLst/>
          </a:prstGeom>
        </p:spPr>
      </p:pic>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22</a:t>
            </a:fld>
            <a:endParaRPr lang="en-US"/>
          </a:p>
        </p:txBody>
      </p:sp>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5181600"/>
            <a:ext cx="12188825" cy="1066799"/>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5257800"/>
            <a:ext cx="11734800"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God Wants You To Be Safe.</a:t>
            </a:r>
          </a:p>
        </p:txBody>
      </p:sp>
    </p:spTree>
    <p:extLst>
      <p:ext uri="{BB962C8B-B14F-4D97-AF65-F5344CB8AC3E}">
        <p14:creationId xmlns:p14="http://schemas.microsoft.com/office/powerpoint/2010/main" val="286698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 t="938" b="22139"/>
          <a:stretch/>
        </p:blipFill>
        <p:spPr>
          <a:xfrm>
            <a:off x="-1" y="0"/>
            <a:ext cx="12188825" cy="6248400"/>
          </a:xfrm>
          <a:prstGeom prst="rect">
            <a:avLst/>
          </a:prstGeom>
        </p:spPr>
      </p:pic>
      <p:sp>
        <p:nvSpPr>
          <p:cNvPr id="4" name="Rectangle 3">
            <a:extLst>
              <a:ext uri="{FF2B5EF4-FFF2-40B4-BE49-F238E27FC236}">
                <a16:creationId xmlns="" xmlns:a16="http://schemas.microsoft.com/office/drawing/2014/main" id="{8E378B2B-A2BC-4586-B3D7-6611072D105F}"/>
              </a:ext>
            </a:extLst>
          </p:cNvPr>
          <p:cNvSpPr/>
          <p:nvPr/>
        </p:nvSpPr>
        <p:spPr>
          <a:xfrm>
            <a:off x="6329619" y="1823324"/>
            <a:ext cx="5705415" cy="4425075"/>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23</a:t>
            </a:fld>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6776897" y="2284653"/>
            <a:ext cx="4810856" cy="1865126"/>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It Deserves Special Care Because It's The Place Where God Comes To Live Inside Of You.</a:t>
            </a:r>
          </a:p>
        </p:txBody>
      </p:sp>
      <p:sp>
        <p:nvSpPr>
          <p:cNvPr id="7" name="TextBox 6">
            <a:extLst>
              <a:ext uri="{FF2B5EF4-FFF2-40B4-BE49-F238E27FC236}">
                <a16:creationId xmlns="" xmlns:a16="http://schemas.microsoft.com/office/drawing/2014/main" id="{605C4B34-1630-48CD-B14F-C43E7CF1E8C6}"/>
              </a:ext>
            </a:extLst>
          </p:cNvPr>
          <p:cNvSpPr txBox="1"/>
          <p:nvPr/>
        </p:nvSpPr>
        <p:spPr>
          <a:xfrm>
            <a:off x="6776897" y="4473306"/>
            <a:ext cx="4810857" cy="1421928"/>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Even Though You Can't See Your Soul, It Still Deserves Very Special Care.</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697279" y="395911"/>
            <a:ext cx="5922539" cy="646331"/>
          </a:xfrm>
          <a:prstGeom prst="rect">
            <a:avLst/>
          </a:prstGeom>
          <a:noFill/>
        </p:spPr>
        <p:txBody>
          <a:bodyPr wrap="square" rtlCol="0" anchor="t">
            <a:spAutoFit/>
          </a:bodyPr>
          <a:lstStyle/>
          <a:p>
            <a:pPr>
              <a:lnSpc>
                <a:spcPct val="90000"/>
              </a:lnSpc>
            </a:pPr>
            <a:r>
              <a:rPr lang="en-US" sz="4000" b="1" dirty="0">
                <a:solidFill>
                  <a:schemeClr val="tx1">
                    <a:lumMod val="95000"/>
                  </a:schemeClr>
                </a:solidFill>
                <a:latin typeface="Calibri" panose="020F0502020204030204" pitchFamily="34" charset="0"/>
                <a:cs typeface="Calibri" panose="020F0502020204030204" pitchFamily="34" charset="0"/>
              </a:rPr>
              <a:t>Let's Talk About Your Soul.</a:t>
            </a:r>
            <a:r>
              <a:rPr lang="en-US" sz="4000" dirty="0">
                <a:solidFill>
                  <a:schemeClr val="tx1">
                    <a:lumMod val="95000"/>
                  </a:schemeClr>
                </a:solidFill>
                <a:latin typeface="Calibri" panose="020F0502020204030204" pitchFamily="34" charset="0"/>
                <a:cs typeface="Calibri" panose="020F0502020204030204" pitchFamily="34" charset="0"/>
              </a:rPr>
              <a:t> </a:t>
            </a:r>
            <a:endParaRPr lang="en-US" sz="4000" b="1" dirty="0">
              <a:solidFill>
                <a:schemeClr val="tx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54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 t="938" b="22139"/>
          <a:stretch/>
        </p:blipFill>
        <p:spPr>
          <a:xfrm>
            <a:off x="-1" y="0"/>
            <a:ext cx="12188825"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24</a:t>
            </a:fld>
            <a:endParaRPr lang="en-US"/>
          </a:p>
        </p:txBody>
      </p:sp>
      <p:sp>
        <p:nvSpPr>
          <p:cNvPr id="8" name="TextBox 7">
            <a:extLst>
              <a:ext uri="{FF2B5EF4-FFF2-40B4-BE49-F238E27FC236}">
                <a16:creationId xmlns="" xmlns:a16="http://schemas.microsoft.com/office/drawing/2014/main" id="{932A3DF9-6439-462D-B95B-E8552FBAA897}"/>
              </a:ext>
            </a:extLst>
          </p:cNvPr>
          <p:cNvSpPr txBox="1"/>
          <p:nvPr/>
        </p:nvSpPr>
        <p:spPr>
          <a:xfrm>
            <a:off x="715842" y="400012"/>
            <a:ext cx="6051812" cy="646331"/>
          </a:xfrm>
          <a:prstGeom prst="rect">
            <a:avLst/>
          </a:prstGeom>
          <a:noFill/>
        </p:spPr>
        <p:txBody>
          <a:bodyPr wrap="square" rtlCol="0" anchor="t">
            <a:spAutoFit/>
          </a:bodyPr>
          <a:lstStyle/>
          <a:p>
            <a:pPr>
              <a:lnSpc>
                <a:spcPct val="90000"/>
              </a:lnSpc>
            </a:pPr>
            <a:r>
              <a:rPr lang="en-US" sz="4000" b="1" dirty="0">
                <a:solidFill>
                  <a:schemeClr val="tx1">
                    <a:lumMod val="95000"/>
                  </a:schemeClr>
                </a:solidFill>
                <a:latin typeface="Calibri" panose="020F0502020204030204" pitchFamily="34" charset="0"/>
                <a:cs typeface="Calibri" panose="020F0502020204030204" pitchFamily="34" charset="0"/>
              </a:rPr>
              <a:t>Let's Talk About Your Soul.</a:t>
            </a:r>
            <a:r>
              <a:rPr lang="en-US" sz="4000" dirty="0">
                <a:solidFill>
                  <a:schemeClr val="tx1">
                    <a:lumMod val="95000"/>
                  </a:schemeClr>
                </a:solidFill>
                <a:latin typeface="Calibri" panose="020F0502020204030204" pitchFamily="34" charset="0"/>
                <a:cs typeface="Calibri" panose="020F0502020204030204" pitchFamily="34" charset="0"/>
              </a:rPr>
              <a:t> </a:t>
            </a:r>
            <a:endParaRPr lang="en-US" sz="4000" b="1" dirty="0">
              <a:solidFill>
                <a:schemeClr val="tx1">
                  <a:lumMod val="95000"/>
                </a:schemeClr>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 xmlns:a16="http://schemas.microsoft.com/office/drawing/2014/main" id="{D06B9D24-7AF3-4FEF-AE30-2E92BBEAD829}"/>
              </a:ext>
            </a:extLst>
          </p:cNvPr>
          <p:cNvSpPr/>
          <p:nvPr/>
        </p:nvSpPr>
        <p:spPr>
          <a:xfrm>
            <a:off x="6335095" y="1828800"/>
            <a:ext cx="5699941" cy="4419600"/>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59D5827D-2EEC-4728-B4F6-1B9B5631DEED}"/>
              </a:ext>
            </a:extLst>
          </p:cNvPr>
          <p:cNvSpPr txBox="1"/>
          <p:nvPr/>
        </p:nvSpPr>
        <p:spPr>
          <a:xfrm>
            <a:off x="6689306" y="3138651"/>
            <a:ext cx="4975090" cy="978729"/>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They Help You Learn To Talk To God- To Pray.</a:t>
            </a:r>
          </a:p>
        </p:txBody>
      </p:sp>
      <p:sp>
        <p:nvSpPr>
          <p:cNvPr id="11" name="TextBox 10">
            <a:extLst>
              <a:ext uri="{FF2B5EF4-FFF2-40B4-BE49-F238E27FC236}">
                <a16:creationId xmlns="" xmlns:a16="http://schemas.microsoft.com/office/drawing/2014/main" id="{687E207D-9A1C-4F60-A64A-4675ABEC315A}"/>
              </a:ext>
            </a:extLst>
          </p:cNvPr>
          <p:cNvSpPr txBox="1"/>
          <p:nvPr/>
        </p:nvSpPr>
        <p:spPr>
          <a:xfrm>
            <a:off x="6689306" y="4190099"/>
            <a:ext cx="4975090" cy="1865126"/>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YOU Know Your Soul Is Really Special, So You DO Pray &amp; Spend Time With God- </a:t>
            </a:r>
          </a:p>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Who Loves You.</a:t>
            </a:r>
          </a:p>
        </p:txBody>
      </p:sp>
      <p:sp>
        <p:nvSpPr>
          <p:cNvPr id="12" name="TextBox 11">
            <a:extLst>
              <a:ext uri="{FF2B5EF4-FFF2-40B4-BE49-F238E27FC236}">
                <a16:creationId xmlns="" xmlns:a16="http://schemas.microsoft.com/office/drawing/2014/main" id="{D8E170A9-36AE-489B-BD72-7DA796DB42E6}"/>
              </a:ext>
            </a:extLst>
          </p:cNvPr>
          <p:cNvSpPr txBox="1"/>
          <p:nvPr/>
        </p:nvSpPr>
        <p:spPr>
          <a:xfrm>
            <a:off x="6689306" y="2119823"/>
            <a:ext cx="4975090" cy="978729"/>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The People Who Love You Know Your Soul Is Special.</a:t>
            </a:r>
          </a:p>
        </p:txBody>
      </p:sp>
    </p:spTree>
    <p:extLst>
      <p:ext uri="{BB962C8B-B14F-4D97-AF65-F5344CB8AC3E}">
        <p14:creationId xmlns:p14="http://schemas.microsoft.com/office/powerpoint/2010/main" val="103565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25</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0" y="-2"/>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169588" y="2045271"/>
            <a:ext cx="3052558" cy="2086725"/>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The People Who Love You, Care About Your Feelings.</a:t>
            </a:r>
          </a:p>
        </p:txBody>
      </p:sp>
      <p:sp>
        <p:nvSpPr>
          <p:cNvPr id="7" name="TextBox 6">
            <a:extLst>
              <a:ext uri="{FF2B5EF4-FFF2-40B4-BE49-F238E27FC236}">
                <a16:creationId xmlns="" xmlns:a16="http://schemas.microsoft.com/office/drawing/2014/main" id="{605C4B34-1630-48CD-B14F-C43E7CF1E8C6}"/>
              </a:ext>
            </a:extLst>
          </p:cNvPr>
          <p:cNvSpPr txBox="1"/>
          <p:nvPr/>
        </p:nvSpPr>
        <p:spPr>
          <a:xfrm>
            <a:off x="169588" y="4495800"/>
            <a:ext cx="3052558" cy="1588127"/>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They Want You To Feel Safe &amp; Loved.</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198343" y="231035"/>
            <a:ext cx="3052558" cy="1588127"/>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Your Feelings Are Special, Too.</a:t>
            </a:r>
          </a:p>
        </p:txBody>
      </p:sp>
    </p:spTree>
    <p:extLst>
      <p:ext uri="{BB962C8B-B14F-4D97-AF65-F5344CB8AC3E}">
        <p14:creationId xmlns:p14="http://schemas.microsoft.com/office/powerpoint/2010/main" val="387121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26</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141441" y="3080890"/>
            <a:ext cx="3257824" cy="1421928"/>
          </a:xfrm>
          <a:prstGeom prst="rect">
            <a:avLst/>
          </a:prstGeom>
          <a:noFill/>
        </p:spPr>
        <p:txBody>
          <a:bodyPr wrap="square" rtlCol="0" anchor="t">
            <a:spAutoFit/>
          </a:bodyPr>
          <a:lstStyle/>
          <a:p>
            <a:pPr>
              <a:lnSpc>
                <a:spcPct val="90000"/>
              </a:lnSpc>
            </a:pPr>
            <a:r>
              <a:rPr lang="en-US" sz="3200">
                <a:solidFill>
                  <a:schemeClr val="tx1">
                    <a:lumMod val="95000"/>
                  </a:schemeClr>
                </a:solidFill>
              </a:rPr>
              <a:t>You Talk About Your Feelings With People You Trust.</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141280" y="559081"/>
            <a:ext cx="3257824" cy="1865126"/>
          </a:xfrm>
          <a:prstGeom prst="rect">
            <a:avLst/>
          </a:prstGeom>
          <a:noFill/>
        </p:spPr>
        <p:txBody>
          <a:bodyPr wrap="square" rtlCol="0" anchor="t">
            <a:spAutoFit/>
          </a:bodyPr>
          <a:lstStyle/>
          <a:p>
            <a:pPr>
              <a:lnSpc>
                <a:spcPct val="90000"/>
              </a:lnSpc>
            </a:pPr>
            <a:r>
              <a:rPr lang="en-US" sz="3200">
                <a:solidFill>
                  <a:schemeClr val="tx1">
                    <a:lumMod val="95000"/>
                  </a:schemeClr>
                </a:solidFill>
                <a:latin typeface="Calibri" panose="020F0502020204030204" pitchFamily="34" charset="0"/>
                <a:cs typeface="Calibri" panose="020F0502020204030204" pitchFamily="34" charset="0"/>
              </a:rPr>
              <a:t>The People Who Love You Care About Your Feelings.</a:t>
            </a:r>
          </a:p>
        </p:txBody>
      </p:sp>
    </p:spTree>
    <p:extLst>
      <p:ext uri="{BB962C8B-B14F-4D97-AF65-F5344CB8AC3E}">
        <p14:creationId xmlns:p14="http://schemas.microsoft.com/office/powerpoint/2010/main" val="25469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27</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932A3DF9-6439-462D-B95B-E8552FBAA897}"/>
              </a:ext>
            </a:extLst>
          </p:cNvPr>
          <p:cNvSpPr txBox="1"/>
          <p:nvPr/>
        </p:nvSpPr>
        <p:spPr>
          <a:xfrm>
            <a:off x="169588" y="1434453"/>
            <a:ext cx="3181624" cy="1588127"/>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Another Special Part Of You Is Your Body.</a:t>
            </a:r>
          </a:p>
        </p:txBody>
      </p:sp>
    </p:spTree>
    <p:extLst>
      <p:ext uri="{BB962C8B-B14F-4D97-AF65-F5344CB8AC3E}">
        <p14:creationId xmlns:p14="http://schemas.microsoft.com/office/powerpoint/2010/main" val="9124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40"/>
          <p:cNvSpPr/>
          <p:nvPr/>
        </p:nvSpPr>
        <p:spPr>
          <a:xfrm>
            <a:off x="0" y="-1"/>
            <a:ext cx="3122612" cy="6324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50" name="Google Shape;1650;p40"/>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2970212" y="-2698"/>
            <a:ext cx="9218613" cy="6327297"/>
          </a:xfrm>
          <a:prstGeom prst="rect">
            <a:avLst/>
          </a:prstGeom>
          <a:noFill/>
          <a:ln>
            <a:noFill/>
          </a:ln>
        </p:spPr>
      </p:pic>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28</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3246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7" name="Google Shape;1647;p40"/>
          <p:cNvSpPr txBox="1"/>
          <p:nvPr/>
        </p:nvSpPr>
        <p:spPr>
          <a:xfrm>
            <a:off x="122888" y="2692773"/>
            <a:ext cx="3257700" cy="164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200">
                <a:solidFill>
                  <a:srgbClr val="F2F2F2"/>
                </a:solidFill>
                <a:latin typeface="Calibri"/>
                <a:ea typeface="Calibri"/>
                <a:cs typeface="Calibri"/>
                <a:sym typeface="Calibri"/>
              </a:rPr>
              <a:t>The People Who Love You Take Special Care Of Your Body.</a:t>
            </a:r>
            <a:endParaRPr sz="3200"/>
          </a:p>
        </p:txBody>
      </p:sp>
    </p:spTree>
    <p:extLst>
      <p:ext uri="{BB962C8B-B14F-4D97-AF65-F5344CB8AC3E}">
        <p14:creationId xmlns:p14="http://schemas.microsoft.com/office/powerpoint/2010/main" val="272995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650"/>
                                        </p:tgtEl>
                                        <p:attrNameLst>
                                          <p:attrName>style.visibility</p:attrName>
                                        </p:attrNameLst>
                                      </p:cBhvr>
                                      <p:to>
                                        <p:strVal val="visible"/>
                                      </p:to>
                                    </p:set>
                                    <p:animEffect transition="in" filter="fade">
                                      <p:cBhvr>
                                        <p:cTn id="7" dur="500"/>
                                        <p:tgtEl>
                                          <p:spTgt spid="1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647"/>
                                        </p:tgtEl>
                                        <p:attrNameLst>
                                          <p:attrName>style.visibility</p:attrName>
                                        </p:attrNameLst>
                                      </p:cBhvr>
                                      <p:to>
                                        <p:strVal val="visible"/>
                                      </p:to>
                                    </p:set>
                                    <p:animEffect transition="in" filter="fade">
                                      <p:cBhvr>
                                        <p:cTn id="12" dur="500"/>
                                        <p:tgtEl>
                                          <p:spTgt spid="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40"/>
          <p:cNvSpPr/>
          <p:nvPr/>
        </p:nvSpPr>
        <p:spPr>
          <a:xfrm>
            <a:off x="0" y="-1"/>
            <a:ext cx="3122612" cy="6324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50" name="Google Shape;1650;p40"/>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2970212" y="-2698"/>
            <a:ext cx="9218613" cy="6327297"/>
          </a:xfrm>
          <a:prstGeom prst="rect">
            <a:avLst/>
          </a:prstGeom>
          <a:noFill/>
          <a:ln>
            <a:noFill/>
          </a:ln>
        </p:spPr>
      </p:pic>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29</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3246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9" name="Google Shape;1649;p40"/>
          <p:cNvSpPr txBox="1"/>
          <p:nvPr/>
        </p:nvSpPr>
        <p:spPr>
          <a:xfrm>
            <a:off x="160988" y="1169985"/>
            <a:ext cx="3181500" cy="1255800"/>
          </a:xfrm>
          <a:prstGeom prst="rect">
            <a:avLst/>
          </a:prstGeom>
          <a:noFill/>
          <a:ln>
            <a:noFill/>
          </a:ln>
        </p:spPr>
        <p:txBody>
          <a:bodyPr spcFirstLastPara="1" wrap="square" lIns="91425" tIns="45700" rIns="91425" bIns="45700" anchor="t" anchorCtr="0">
            <a:noAutofit/>
          </a:bodyPr>
          <a:lstStyle/>
          <a:p>
            <a:pPr lvl="0">
              <a:lnSpc>
                <a:spcPct val="90000"/>
              </a:lnSpc>
            </a:pPr>
            <a:r>
              <a:rPr lang="en-US" sz="2800">
                <a:solidFill>
                  <a:srgbClr val="F2F2F2"/>
                </a:solidFill>
                <a:ea typeface="Calibri"/>
                <a:cs typeface="Calibri"/>
                <a:sym typeface="Calibri"/>
              </a:rPr>
              <a:t>They Give You Healthy Food To Eat. You Help To Take Care Of Your Own Body By Making Healthy Food Choices.</a:t>
            </a:r>
          </a:p>
        </p:txBody>
      </p:sp>
      <p:pic>
        <p:nvPicPr>
          <p:cNvPr id="2" name="Picture 1">
            <a:extLst>
              <a:ext uri="{FF2B5EF4-FFF2-40B4-BE49-F238E27FC236}">
                <a16:creationId xmlns="" xmlns:a16="http://schemas.microsoft.com/office/drawing/2014/main" id="{D687041F-F132-4B75-922D-DAF68AC3EE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0354" y="4004156"/>
            <a:ext cx="2453857" cy="2299351"/>
          </a:xfrm>
          <a:prstGeom prst="rect">
            <a:avLst/>
          </a:prstGeom>
        </p:spPr>
      </p:pic>
      <p:pic>
        <p:nvPicPr>
          <p:cNvPr id="4" name="Picture 3">
            <a:extLst>
              <a:ext uri="{FF2B5EF4-FFF2-40B4-BE49-F238E27FC236}">
                <a16:creationId xmlns="" xmlns:a16="http://schemas.microsoft.com/office/drawing/2014/main" id="{50682C87-DA12-4F4A-8642-CAB3B7CE7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37850">
            <a:off x="536416" y="4111858"/>
            <a:ext cx="1822926" cy="2078222"/>
          </a:xfrm>
          <a:prstGeom prst="rect">
            <a:avLst/>
          </a:prstGeom>
        </p:spPr>
      </p:pic>
    </p:spTree>
    <p:extLst>
      <p:ext uri="{BB962C8B-B14F-4D97-AF65-F5344CB8AC3E}">
        <p14:creationId xmlns:p14="http://schemas.microsoft.com/office/powerpoint/2010/main" val="25189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650"/>
                                        </p:tgtEl>
                                        <p:attrNameLst>
                                          <p:attrName>style.visibility</p:attrName>
                                        </p:attrNameLst>
                                      </p:cBhvr>
                                      <p:to>
                                        <p:strVal val="visible"/>
                                      </p:to>
                                    </p:set>
                                    <p:animEffect transition="in" filter="fade">
                                      <p:cBhvr>
                                        <p:cTn id="7" dur="500"/>
                                        <p:tgtEl>
                                          <p:spTgt spid="1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1649"/>
                                        </p:tgtEl>
                                        <p:attrNameLst>
                                          <p:attrName>style.visibility</p:attrName>
                                        </p:attrNameLst>
                                      </p:cBhvr>
                                      <p:to>
                                        <p:strVal val="visible"/>
                                      </p:to>
                                    </p:set>
                                    <p:animEffect transition="in" filter="fade">
                                      <p:cBhvr>
                                        <p:cTn id="12" dur="500"/>
                                        <p:tgtEl>
                                          <p:spTgt spid="164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0F1FB-E239-4AFE-B7BC-58B6B170887D}"/>
              </a:ext>
            </a:extLst>
          </p:cNvPr>
          <p:cNvSpPr>
            <a:spLocks noGrp="1"/>
          </p:cNvSpPr>
          <p:nvPr>
            <p:ph type="title"/>
          </p:nvPr>
        </p:nvSpPr>
        <p:spPr>
          <a:xfrm>
            <a:off x="773231" y="529479"/>
            <a:ext cx="11156303" cy="1325562"/>
          </a:xfrm>
        </p:spPr>
        <p:txBody>
          <a:bodyPr anchor="ctr">
            <a:normAutofit/>
          </a:bodyPr>
          <a:lstStyle/>
          <a:p>
            <a:r>
              <a:rPr lang="en-US" sz="3600" dirty="0"/>
              <a:t>People Take Very Good Care of Things That Are Spe</a:t>
            </a:r>
            <a:r>
              <a:rPr lang="en-US" sz="3600" b="1" dirty="0"/>
              <a:t>cial.</a:t>
            </a:r>
          </a:p>
        </p:txBody>
      </p:sp>
      <p:sp>
        <p:nvSpPr>
          <p:cNvPr id="8" name="Footer Placeholder 7">
            <a:extLst>
              <a:ext uri="{FF2B5EF4-FFF2-40B4-BE49-F238E27FC236}">
                <a16:creationId xmlns="" xmlns:a16="http://schemas.microsoft.com/office/drawing/2014/main" id="{11A1AA61-B66C-4A63-A039-7E644858F431}"/>
              </a:ext>
            </a:extLst>
          </p:cNvPr>
          <p:cNvSpPr>
            <a:spLocks noGrp="1"/>
          </p:cNvSpPr>
          <p:nvPr>
            <p:ph type="ftr" sz="quarter" idx="11"/>
          </p:nvPr>
        </p:nvSpPr>
        <p:spPr/>
        <p:txBody>
          <a:bodyPr/>
          <a:lstStyle/>
          <a:p>
            <a:r>
              <a:rPr lang="en-US"/>
              <a:t>The kNOw Program - (C) Monica Pope 2018 All Rights Reserved</a:t>
            </a:r>
          </a:p>
        </p:txBody>
      </p:sp>
      <p:sp>
        <p:nvSpPr>
          <p:cNvPr id="9" name="Slide Number Placeholder 8">
            <a:extLst>
              <a:ext uri="{FF2B5EF4-FFF2-40B4-BE49-F238E27FC236}">
                <a16:creationId xmlns="" xmlns:a16="http://schemas.microsoft.com/office/drawing/2014/main" id="{EFDEBD0C-1613-435F-99B7-9C55A65F396D}"/>
              </a:ext>
            </a:extLst>
          </p:cNvPr>
          <p:cNvSpPr>
            <a:spLocks noGrp="1"/>
          </p:cNvSpPr>
          <p:nvPr>
            <p:ph type="sldNum" sz="quarter" idx="12"/>
          </p:nvPr>
        </p:nvSpPr>
        <p:spPr/>
        <p:txBody>
          <a:bodyPr/>
          <a:lstStyle/>
          <a:p>
            <a:fld id="{25BA54BD-C84D-46CE-8B72-31BFB26ABA43}" type="slidenum">
              <a:rPr lang="en-US" smtClean="0"/>
              <a:t>3</a:t>
            </a:fld>
            <a:endParaRPr lang="en-US"/>
          </a:p>
        </p:txBody>
      </p:sp>
      <p:pic>
        <p:nvPicPr>
          <p:cNvPr id="6" name="Content Placeholder 5">
            <a:extLst>
              <a:ext uri="{FF2B5EF4-FFF2-40B4-BE49-F238E27FC236}">
                <a16:creationId xmlns="" xmlns:a16="http://schemas.microsoft.com/office/drawing/2014/main" id="{99068D32-8613-48AA-BA57-9E63D891E7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4612" y="1972065"/>
            <a:ext cx="4123935" cy="4123935"/>
          </a:xfrm>
        </p:spPr>
      </p:pic>
      <p:pic>
        <p:nvPicPr>
          <p:cNvPr id="11" name="Picture 10">
            <a:extLst>
              <a:ext uri="{FF2B5EF4-FFF2-40B4-BE49-F238E27FC236}">
                <a16:creationId xmlns="" xmlns:a16="http://schemas.microsoft.com/office/drawing/2014/main" id="{C4B4A37B-0B8B-4721-9571-D2904D801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612" y="2133600"/>
            <a:ext cx="5715000" cy="3810000"/>
          </a:xfrm>
          <a:prstGeom prst="rect">
            <a:avLst/>
          </a:prstGeom>
        </p:spPr>
      </p:pic>
    </p:spTree>
    <p:extLst>
      <p:ext uri="{BB962C8B-B14F-4D97-AF65-F5344CB8AC3E}">
        <p14:creationId xmlns:p14="http://schemas.microsoft.com/office/powerpoint/2010/main" val="31432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30</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932A3DF9-6439-462D-B95B-E8552FBAA897}"/>
              </a:ext>
            </a:extLst>
          </p:cNvPr>
          <p:cNvSpPr txBox="1"/>
          <p:nvPr/>
        </p:nvSpPr>
        <p:spPr>
          <a:xfrm>
            <a:off x="160994" y="1434092"/>
            <a:ext cx="3181624" cy="2751522"/>
          </a:xfrm>
          <a:prstGeom prst="rect">
            <a:avLst/>
          </a:prstGeom>
          <a:noFill/>
        </p:spPr>
        <p:txBody>
          <a:bodyPr wrap="square" rtlCol="0" anchor="t">
            <a:spAutoFit/>
          </a:bodyPr>
          <a:lstStyle/>
          <a:p>
            <a:pPr>
              <a:lnSpc>
                <a:spcPct val="90000"/>
              </a:lnSpc>
            </a:pPr>
            <a:r>
              <a:rPr lang="en-US" sz="3200">
                <a:solidFill>
                  <a:schemeClr val="tx1">
                    <a:lumMod val="95000"/>
                  </a:schemeClr>
                </a:solidFill>
                <a:latin typeface="Calibri" panose="020F0502020204030204" pitchFamily="34" charset="0"/>
                <a:cs typeface="Calibri" panose="020F0502020204030204" pitchFamily="34" charset="0"/>
              </a:rPr>
              <a:t>The People Who Love You Take Care Of Your Body By Making Your Home A Safe Place To Live.</a:t>
            </a:r>
          </a:p>
        </p:txBody>
      </p:sp>
    </p:spTree>
    <p:extLst>
      <p:ext uri="{BB962C8B-B14F-4D97-AF65-F5344CB8AC3E}">
        <p14:creationId xmlns:p14="http://schemas.microsoft.com/office/powerpoint/2010/main" val="418362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40"/>
          <p:cNvSpPr/>
          <p:nvPr/>
        </p:nvSpPr>
        <p:spPr>
          <a:xfrm>
            <a:off x="0" y="-1"/>
            <a:ext cx="3122612" cy="62484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31</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2484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8" name="Google Shape;1648;p40"/>
          <p:cNvSpPr txBox="1"/>
          <p:nvPr/>
        </p:nvSpPr>
        <p:spPr>
          <a:xfrm>
            <a:off x="562938" y="3438902"/>
            <a:ext cx="3257700" cy="280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sp>
        <p:nvSpPr>
          <p:cNvPr id="1649" name="Google Shape;1649;p40"/>
          <p:cNvSpPr txBox="1"/>
          <p:nvPr/>
        </p:nvSpPr>
        <p:spPr>
          <a:xfrm>
            <a:off x="330838" y="1240774"/>
            <a:ext cx="2678424" cy="2981083"/>
          </a:xfrm>
          <a:prstGeom prst="rect">
            <a:avLst/>
          </a:prstGeom>
          <a:noFill/>
          <a:ln>
            <a:noFill/>
          </a:ln>
        </p:spPr>
        <p:txBody>
          <a:bodyPr spcFirstLastPara="1" wrap="square" lIns="91425" tIns="45700" rIns="91425" bIns="45700" anchor="t" anchorCtr="0">
            <a:noAutofit/>
          </a:bodyPr>
          <a:lstStyle/>
          <a:p>
            <a:pPr>
              <a:lnSpc>
                <a:spcPct val="90000"/>
              </a:lnSpc>
            </a:pPr>
            <a:r>
              <a:rPr lang="en-US" sz="3600" dirty="0">
                <a:solidFill>
                  <a:srgbClr val="F2F2F2"/>
                </a:solidFill>
                <a:cs typeface="Calibri"/>
              </a:rPr>
              <a:t>What does your family do to make your home safe? </a:t>
            </a:r>
          </a:p>
        </p:txBody>
      </p:sp>
      <p:pic>
        <p:nvPicPr>
          <p:cNvPr id="2" name="Picture 2">
            <a:extLst>
              <a:ext uri="{FF2B5EF4-FFF2-40B4-BE49-F238E27FC236}">
                <a16:creationId xmlns="" xmlns:a16="http://schemas.microsoft.com/office/drawing/2014/main" id="{ADA65C0E-1BDD-4AAD-A8BF-D15C6E3A2B82}"/>
              </a:ext>
            </a:extLst>
          </p:cNvPr>
          <p:cNvPicPr>
            <a:picLocks noChangeAspect="1"/>
          </p:cNvPicPr>
          <p:nvPr/>
        </p:nvPicPr>
        <p:blipFill>
          <a:blip r:embed="rId3"/>
          <a:stretch>
            <a:fillRect/>
          </a:stretch>
        </p:blipFill>
        <p:spPr>
          <a:xfrm>
            <a:off x="3589915" y="702885"/>
            <a:ext cx="8075096" cy="5398670"/>
          </a:xfrm>
          <a:prstGeom prst="rect">
            <a:avLst/>
          </a:prstGeom>
        </p:spPr>
      </p:pic>
    </p:spTree>
    <p:extLst>
      <p:ext uri="{BB962C8B-B14F-4D97-AF65-F5344CB8AC3E}">
        <p14:creationId xmlns:p14="http://schemas.microsoft.com/office/powerpoint/2010/main" val="32229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649"/>
                                        </p:tgtEl>
                                        <p:attrNameLst>
                                          <p:attrName>style.visibility</p:attrName>
                                        </p:attrNameLst>
                                      </p:cBhvr>
                                      <p:to>
                                        <p:strVal val="visible"/>
                                      </p:to>
                                    </p:set>
                                    <p:animEffect transition="in" filter="fade">
                                      <p:cBhvr>
                                        <p:cTn id="7" dur="500"/>
                                        <p:tgtEl>
                                          <p:spTgt spid="1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32</a:t>
            </a:fld>
            <a:endParaRPr lang="en-US"/>
          </a:p>
        </p:txBody>
      </p:sp>
      <p:sp>
        <p:nvSpPr>
          <p:cNvPr id="4" name="TextBox 3">
            <a:extLst>
              <a:ext uri="{FF2B5EF4-FFF2-40B4-BE49-F238E27FC236}">
                <a16:creationId xmlns="" xmlns:a16="http://schemas.microsoft.com/office/drawing/2014/main" id="{80647124-7395-475B-A0D2-88F1D22A7085}"/>
              </a:ext>
            </a:extLst>
          </p:cNvPr>
          <p:cNvSpPr txBox="1"/>
          <p:nvPr/>
        </p:nvSpPr>
        <p:spPr>
          <a:xfrm>
            <a:off x="5942012" y="1066800"/>
            <a:ext cx="5486400" cy="2308324"/>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The People Who Love You Take Care Of Your Body By Showing You How To Be Safe.</a:t>
            </a:r>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2" y="914400"/>
            <a:ext cx="4038600" cy="5401625"/>
          </a:xfrm>
          <a:prstGeom prst="rect">
            <a:avLst/>
          </a:prstGeom>
        </p:spPr>
      </p:pic>
      <p:sp>
        <p:nvSpPr>
          <p:cNvPr id="8" name="TextBox 7">
            <a:extLst>
              <a:ext uri="{FF2B5EF4-FFF2-40B4-BE49-F238E27FC236}">
                <a16:creationId xmlns="" xmlns:a16="http://schemas.microsoft.com/office/drawing/2014/main" id="{9A4A0621-1C56-41E4-AF03-B7C3849EFE54}"/>
              </a:ext>
            </a:extLst>
          </p:cNvPr>
          <p:cNvSpPr txBox="1"/>
          <p:nvPr/>
        </p:nvSpPr>
        <p:spPr>
          <a:xfrm>
            <a:off x="5942012" y="3810000"/>
            <a:ext cx="5486400" cy="1754326"/>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You Take Care Of Your Own Body By Making Good Choices, Safe Choices.</a:t>
            </a:r>
          </a:p>
        </p:txBody>
      </p:sp>
    </p:spTree>
    <p:extLst>
      <p:ext uri="{BB962C8B-B14F-4D97-AF65-F5344CB8AC3E}">
        <p14:creationId xmlns:p14="http://schemas.microsoft.com/office/powerpoint/2010/main" val="14842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125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33</a:t>
            </a:fld>
            <a:endParaRPr lang="en-US"/>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8" y="914509"/>
            <a:ext cx="3348667" cy="4222682"/>
          </a:xfrm>
          <a:prstGeom prst="rect">
            <a:avLst/>
          </a:prstGeom>
        </p:spPr>
      </p:pic>
      <p:sp>
        <p:nvSpPr>
          <p:cNvPr id="8" name="TextBox 7">
            <a:extLst>
              <a:ext uri="{FF2B5EF4-FFF2-40B4-BE49-F238E27FC236}">
                <a16:creationId xmlns="" xmlns:a16="http://schemas.microsoft.com/office/drawing/2014/main" id="{9A4A0621-1C56-41E4-AF03-B7C3849EFE54}"/>
              </a:ext>
            </a:extLst>
          </p:cNvPr>
          <p:cNvSpPr txBox="1"/>
          <p:nvPr/>
        </p:nvSpPr>
        <p:spPr>
          <a:xfrm>
            <a:off x="3224411" y="1558901"/>
            <a:ext cx="2956644" cy="3416320"/>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You Take Care Of Your Own Body By Making Good Choices, Safe Choices.</a:t>
            </a:r>
          </a:p>
        </p:txBody>
      </p:sp>
      <p:pic>
        <p:nvPicPr>
          <p:cNvPr id="5" name="Picture 6" descr="A person riding on the back of a bicycle&#10;&#10;Description generated with very high confidence">
            <a:extLst>
              <a:ext uri="{FF2B5EF4-FFF2-40B4-BE49-F238E27FC236}">
                <a16:creationId xmlns="" xmlns:a16="http://schemas.microsoft.com/office/drawing/2014/main" id="{BA7F7D83-6856-4040-A369-6123787233E9}"/>
              </a:ext>
            </a:extLst>
          </p:cNvPr>
          <p:cNvPicPr>
            <a:picLocks noChangeAspect="1"/>
          </p:cNvPicPr>
          <p:nvPr/>
        </p:nvPicPr>
        <p:blipFill>
          <a:blip r:embed="rId3"/>
          <a:stretch>
            <a:fillRect/>
          </a:stretch>
        </p:blipFill>
        <p:spPr>
          <a:xfrm>
            <a:off x="6367864" y="1598950"/>
            <a:ext cx="5027889" cy="3381553"/>
          </a:xfrm>
          <a:prstGeom prst="rect">
            <a:avLst/>
          </a:prstGeom>
        </p:spPr>
      </p:pic>
    </p:spTree>
    <p:extLst>
      <p:ext uri="{BB962C8B-B14F-4D97-AF65-F5344CB8AC3E}">
        <p14:creationId xmlns:p14="http://schemas.microsoft.com/office/powerpoint/2010/main" val="170333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125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34</a:t>
            </a:fld>
            <a:endParaRPr lang="en-US"/>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8" y="914509"/>
            <a:ext cx="3348667" cy="4222682"/>
          </a:xfrm>
          <a:prstGeom prst="rect">
            <a:avLst/>
          </a:prstGeom>
        </p:spPr>
      </p:pic>
      <p:sp>
        <p:nvSpPr>
          <p:cNvPr id="8" name="TextBox 7">
            <a:extLst>
              <a:ext uri="{FF2B5EF4-FFF2-40B4-BE49-F238E27FC236}">
                <a16:creationId xmlns="" xmlns:a16="http://schemas.microsoft.com/office/drawing/2014/main" id="{9A4A0621-1C56-41E4-AF03-B7C3849EFE54}"/>
              </a:ext>
            </a:extLst>
          </p:cNvPr>
          <p:cNvSpPr txBox="1"/>
          <p:nvPr/>
        </p:nvSpPr>
        <p:spPr>
          <a:xfrm>
            <a:off x="3224411" y="1558901"/>
            <a:ext cx="2956644" cy="2862322"/>
          </a:xfrm>
          <a:prstGeom prst="rect">
            <a:avLst/>
          </a:prstGeom>
          <a:noFill/>
        </p:spPr>
        <p:txBody>
          <a:bodyPr wrap="square" rtlCol="0" anchor="t">
            <a:spAutoFit/>
          </a:bodyPr>
          <a:lstStyle/>
          <a:p>
            <a:r>
              <a:rPr lang="en-US" sz="3600" b="1">
                <a:latin typeface="Calibri" panose="020F0502020204030204" pitchFamily="34" charset="0"/>
                <a:cs typeface="Calibri" panose="020F0502020204030204" pitchFamily="34" charset="0"/>
              </a:rPr>
              <a:t>What other choices can you make to keep you safe? </a:t>
            </a:r>
          </a:p>
        </p:txBody>
      </p:sp>
      <p:pic>
        <p:nvPicPr>
          <p:cNvPr id="5" name="Picture 6" descr="A person riding on the back of a bicycle&#10;&#10;Description generated with very high confidence">
            <a:extLst>
              <a:ext uri="{FF2B5EF4-FFF2-40B4-BE49-F238E27FC236}">
                <a16:creationId xmlns="" xmlns:a16="http://schemas.microsoft.com/office/drawing/2014/main" id="{BA7F7D83-6856-4040-A369-6123787233E9}"/>
              </a:ext>
            </a:extLst>
          </p:cNvPr>
          <p:cNvPicPr>
            <a:picLocks noChangeAspect="1"/>
          </p:cNvPicPr>
          <p:nvPr/>
        </p:nvPicPr>
        <p:blipFill>
          <a:blip r:embed="rId3"/>
          <a:stretch>
            <a:fillRect/>
          </a:stretch>
        </p:blipFill>
        <p:spPr>
          <a:xfrm>
            <a:off x="6367864" y="1598950"/>
            <a:ext cx="5027889" cy="3381553"/>
          </a:xfrm>
          <a:prstGeom prst="rect">
            <a:avLst/>
          </a:prstGeom>
        </p:spPr>
      </p:pic>
    </p:spTree>
    <p:extLst>
      <p:ext uri="{BB962C8B-B14F-4D97-AF65-F5344CB8AC3E}">
        <p14:creationId xmlns:p14="http://schemas.microsoft.com/office/powerpoint/2010/main" val="38810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125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051570" y="2664476"/>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Play.</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35</a:t>
            </a:fld>
            <a:endParaRPr lang="en-US"/>
          </a:p>
        </p:txBody>
      </p:sp>
      <p:pic>
        <p:nvPicPr>
          <p:cNvPr id="11" name="Picture 11" descr="A person in a green field&#10;&#10;Description generated with very high confidence">
            <a:extLst>
              <a:ext uri="{FF2B5EF4-FFF2-40B4-BE49-F238E27FC236}">
                <a16:creationId xmlns="" xmlns:a16="http://schemas.microsoft.com/office/drawing/2014/main" id="{5C2D8C54-D33D-46F5-B6DF-1F5E47E28A4D}"/>
              </a:ext>
            </a:extLst>
          </p:cNvPr>
          <p:cNvPicPr>
            <a:picLocks noGrp="1" noChangeAspect="1"/>
          </p:cNvPicPr>
          <p:nvPr>
            <p:ph type="pic" idx="1"/>
          </p:nvPr>
        </p:nvPicPr>
        <p:blipFill rotWithShape="1">
          <a:blip r:embed="rId2"/>
          <a:srcRect l="3247" r="3247"/>
          <a:stretch/>
        </p:blipFill>
        <p:spPr>
          <a:prstGeom prst="rect">
            <a:avLst/>
          </a:prstGeom>
        </p:spPr>
      </p:pic>
    </p:spTree>
    <p:extLst>
      <p:ext uri="{BB962C8B-B14F-4D97-AF65-F5344CB8AC3E}">
        <p14:creationId xmlns:p14="http://schemas.microsoft.com/office/powerpoint/2010/main" val="39249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886046" y="1884311"/>
            <a:ext cx="5388864" cy="4041648"/>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136495" y="2735265"/>
            <a:ext cx="2989053" cy="2743200"/>
          </a:xfrm>
        </p:spPr>
        <p:txBody>
          <a:bodyPr anchor="ctr">
            <a:normAutofit fontScale="92500" lnSpcReduction="20000"/>
          </a:bodyPr>
          <a:lstStyle/>
          <a:p>
            <a:pPr lvl="0">
              <a:lnSpc>
                <a:spcPct val="100000"/>
              </a:lnSpc>
              <a:spcBef>
                <a:spcPts val="0"/>
              </a:spcBef>
              <a:buSzTx/>
            </a:pPr>
            <a:r>
              <a:rPr lang="en-US" sz="7200" b="1">
                <a:solidFill>
                  <a:prstClr val="white"/>
                </a:solidFill>
                <a:latin typeface="Calibri" panose="020F0502020204030204" pitchFamily="34" charset="0"/>
                <a:cs typeface="Calibri" panose="020F0502020204030204" pitchFamily="34" charset="0"/>
              </a:rPr>
              <a:t>You Can Sleep.</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36</a:t>
            </a:fld>
            <a:endParaRPr lang="en-US"/>
          </a:p>
        </p:txBody>
      </p:sp>
      <p:sp>
        <p:nvSpPr>
          <p:cNvPr id="14" name="Title 1">
            <a:extLst>
              <a:ext uri="{FF2B5EF4-FFF2-40B4-BE49-F238E27FC236}">
                <a16:creationId xmlns="" xmlns:a16="http://schemas.microsoft.com/office/drawing/2014/main" id="{14BD14A3-AE2D-4874-AFA0-0F74B50A9203}"/>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187715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886046" y="2109970"/>
            <a:ext cx="5388864" cy="3590330"/>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7924183" y="2777739"/>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Hug.</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37</a:t>
            </a:fld>
            <a:endParaRPr lang="en-US"/>
          </a:p>
        </p:txBody>
      </p:sp>
      <p:sp>
        <p:nvSpPr>
          <p:cNvPr id="10" name="Title 1">
            <a:extLst>
              <a:ext uri="{FF2B5EF4-FFF2-40B4-BE49-F238E27FC236}">
                <a16:creationId xmlns="" xmlns:a16="http://schemas.microsoft.com/office/drawing/2014/main" id="{49F092FA-2F18-442B-B33F-15CF968BF490}"/>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3620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38</a:t>
            </a:fld>
            <a:endParaRPr lang="en-US"/>
          </a:p>
        </p:txBody>
      </p:sp>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4294967295"/>
          </p:nvPr>
        </p:nvSpPr>
        <p:spPr>
          <a:xfrm>
            <a:off x="2244525" y="2452318"/>
            <a:ext cx="2270582" cy="2743200"/>
          </a:xfrm>
        </p:spPr>
        <p:txBody>
          <a:bodyPr anchor="ctr">
            <a:normAutofit fontScale="92500" lnSpcReduction="20000"/>
          </a:bodyPr>
          <a:lstStyle/>
          <a:p>
            <a:pPr marL="0" lvl="0" indent="0">
              <a:lnSpc>
                <a:spcPct val="100000"/>
              </a:lnSpc>
              <a:spcBef>
                <a:spcPts val="0"/>
              </a:spcBef>
              <a:buSzTx/>
              <a:buNone/>
            </a:pPr>
            <a:r>
              <a:rPr lang="en-US" sz="7100" b="1" dirty="0">
                <a:solidFill>
                  <a:prstClr val="white"/>
                </a:solidFill>
                <a:latin typeface="Calibri" panose="020F0502020204030204" pitchFamily="34" charset="0"/>
                <a:cs typeface="Calibri" panose="020F0502020204030204" pitchFamily="34" charset="0"/>
              </a:rPr>
              <a:t>You </a:t>
            </a:r>
          </a:p>
          <a:p>
            <a:pPr marL="0" lvl="0" indent="0">
              <a:lnSpc>
                <a:spcPct val="100000"/>
              </a:lnSpc>
              <a:spcBef>
                <a:spcPts val="0"/>
              </a:spcBef>
              <a:buSzTx/>
              <a:buNone/>
            </a:pPr>
            <a:r>
              <a:rPr lang="en-US" sz="7100" b="1" dirty="0">
                <a:solidFill>
                  <a:prstClr val="white"/>
                </a:solidFill>
                <a:latin typeface="Calibri" panose="020F0502020204030204" pitchFamily="34" charset="0"/>
                <a:cs typeface="Calibri" panose="020F0502020204030204" pitchFamily="34" charset="0"/>
              </a:rPr>
              <a:t>Can Sing!</a:t>
            </a:r>
          </a:p>
          <a:p>
            <a:endParaRPr lang="en-US" dirty="0"/>
          </a:p>
        </p:txBody>
      </p:sp>
      <p:pic>
        <p:nvPicPr>
          <p:cNvPr id="3" name="Picture 6" descr="A person standing in front of a building&#10;&#10;Description generated with very high confidence">
            <a:extLst>
              <a:ext uri="{FF2B5EF4-FFF2-40B4-BE49-F238E27FC236}">
                <a16:creationId xmlns="" xmlns:a16="http://schemas.microsoft.com/office/drawing/2014/main" id="{BCDBCE63-A4C0-4DD7-AE0F-44916CDC4E41}"/>
              </a:ext>
            </a:extLst>
          </p:cNvPr>
          <p:cNvPicPr>
            <a:picLocks noChangeAspect="1"/>
          </p:cNvPicPr>
          <p:nvPr/>
        </p:nvPicPr>
        <p:blipFill rotWithShape="1">
          <a:blip r:embed="rId2"/>
          <a:srcRect l="11638" r="26078" b="-2258"/>
          <a:stretch/>
        </p:blipFill>
        <p:spPr>
          <a:xfrm>
            <a:off x="6263914" y="1724416"/>
            <a:ext cx="4232123" cy="4637428"/>
          </a:xfrm>
          <a:prstGeom prst="rect">
            <a:avLst/>
          </a:prstGeom>
        </p:spPr>
      </p:pic>
      <p:sp>
        <p:nvSpPr>
          <p:cNvPr id="14" name="Title 1">
            <a:extLst>
              <a:ext uri="{FF2B5EF4-FFF2-40B4-BE49-F238E27FC236}">
                <a16:creationId xmlns="" xmlns:a16="http://schemas.microsoft.com/office/drawing/2014/main" id="{3DA971C6-1C06-4AD5-9D65-D6A969D449EA}"/>
              </a:ext>
            </a:extLst>
          </p:cNvPr>
          <p:cNvSpPr>
            <a:spLocks noGrp="1"/>
          </p:cNvSpPr>
          <p:nvPr>
            <p:ph type="title"/>
          </p:nvPr>
        </p:nvSpPr>
        <p:spPr>
          <a:xfrm>
            <a:off x="808672" y="23216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25656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4" name="Google Shape;1724;p48"/>
          <p:cNvSpPr txBox="1">
            <a:spLocks noGrp="1"/>
          </p:cNvSpPr>
          <p:nvPr>
            <p:ph type="body" idx="1"/>
          </p:nvPr>
        </p:nvSpPr>
        <p:spPr>
          <a:xfrm>
            <a:off x="8105262" y="2460250"/>
            <a:ext cx="2989200" cy="33528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You Can</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Laugh</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With</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Friends.</a:t>
            </a:r>
            <a:endParaRPr sz="4800"/>
          </a:p>
          <a:p>
            <a:pPr marL="0" marR="0" lvl="0" indent="0" algn="l" rtl="0">
              <a:lnSpc>
                <a:spcPct val="70000"/>
              </a:lnSpc>
              <a:spcBef>
                <a:spcPts val="1200"/>
              </a:spcBef>
              <a:spcAft>
                <a:spcPts val="0"/>
              </a:spcAft>
              <a:buClr>
                <a:schemeClr val="lt1"/>
              </a:buClr>
              <a:buSzPts val="1480"/>
              <a:buFont typeface="Arial"/>
              <a:buNone/>
            </a:pPr>
            <a:endParaRPr sz="1480" b="0" i="0" u="none" strike="noStrike" cap="none">
              <a:solidFill>
                <a:schemeClr val="lt1"/>
              </a:solidFill>
              <a:latin typeface="Calibri"/>
              <a:ea typeface="Calibri"/>
              <a:cs typeface="Calibri"/>
              <a:sym typeface="Calibri"/>
            </a:endParaRPr>
          </a:p>
        </p:txBody>
      </p:sp>
      <p:sp>
        <p:nvSpPr>
          <p:cNvPr id="1725" name="Google Shape;1725;p48"/>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26" name="Google Shape;1726;p48"/>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39</a:t>
            </a:fld>
            <a:endParaRPr sz="1200">
              <a:solidFill>
                <a:schemeClr val="lt1"/>
              </a:solidFill>
              <a:latin typeface="Calibri"/>
              <a:ea typeface="Calibri"/>
              <a:cs typeface="Calibri"/>
              <a:sym typeface="Calibri"/>
            </a:endParaRPr>
          </a:p>
        </p:txBody>
      </p:sp>
      <p:pic>
        <p:nvPicPr>
          <p:cNvPr id="1727" name="Google Shape;1727;p48"/>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827212" y="2116008"/>
            <a:ext cx="5515787" cy="3681188"/>
          </a:xfrm>
          <a:prstGeom prst="rect">
            <a:avLst/>
          </a:prstGeom>
          <a:noFill/>
          <a:ln>
            <a:noFill/>
          </a:ln>
        </p:spPr>
      </p:pic>
      <p:sp>
        <p:nvSpPr>
          <p:cNvPr id="4" name="Title 1">
            <a:extLst>
              <a:ext uri="{FF2B5EF4-FFF2-40B4-BE49-F238E27FC236}">
                <a16:creationId xmlns="" xmlns:a16="http://schemas.microsoft.com/office/drawing/2014/main" id="{3701DCCE-C354-4259-9262-FA9573773F14}"/>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199428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27"/>
                                        </p:tgtEl>
                                        <p:attrNameLst>
                                          <p:attrName>style.visibility</p:attrName>
                                        </p:attrNameLst>
                                      </p:cBhvr>
                                      <p:to>
                                        <p:strVal val="visible"/>
                                      </p:to>
                                    </p:set>
                                    <p:animEffect transition="in" filter="fade">
                                      <p:cBhvr>
                                        <p:cTn id="7" dur="500"/>
                                        <p:tgtEl>
                                          <p:spTgt spid="17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500"/>
                                  </p:stCondLst>
                                  <p:childTnLst>
                                    <p:set>
                                      <p:cBhvr>
                                        <p:cTn id="11" dur="1" fill="hold">
                                          <p:stCondLst>
                                            <p:cond delay="0"/>
                                          </p:stCondLst>
                                        </p:cTn>
                                        <p:tgtEl>
                                          <p:spTgt spid="1724">
                                            <p:txEl>
                                              <p:pRg st="0" end="0"/>
                                            </p:txEl>
                                          </p:spTgt>
                                        </p:tgtEl>
                                        <p:attrNameLst>
                                          <p:attrName>style.visibility</p:attrName>
                                        </p:attrNameLst>
                                      </p:cBhvr>
                                      <p:to>
                                        <p:strVal val="visible"/>
                                      </p:to>
                                    </p:set>
                                    <p:animEffect transition="in" filter="wipe(right)">
                                      <p:cBhvr>
                                        <p:cTn id="12" dur="500"/>
                                        <p:tgtEl>
                                          <p:spTgt spid="1724">
                                            <p:txEl>
                                              <p:pRg st="0" end="0"/>
                                            </p:txEl>
                                          </p:spTgt>
                                        </p:tgtEl>
                                      </p:cBhvr>
                                    </p:animEffect>
                                  </p:childTnLst>
                                </p:cTn>
                              </p:par>
                              <p:par>
                                <p:cTn id="13" presetID="22" presetClass="entr" presetSubtype="2" fill="hold" nodeType="withEffect">
                                  <p:stCondLst>
                                    <p:cond delay="500"/>
                                  </p:stCondLst>
                                  <p:childTnLst>
                                    <p:set>
                                      <p:cBhvr>
                                        <p:cTn id="14" dur="1" fill="hold">
                                          <p:stCondLst>
                                            <p:cond delay="0"/>
                                          </p:stCondLst>
                                        </p:cTn>
                                        <p:tgtEl>
                                          <p:spTgt spid="1724">
                                            <p:txEl>
                                              <p:pRg st="1" end="1"/>
                                            </p:txEl>
                                          </p:spTgt>
                                        </p:tgtEl>
                                        <p:attrNameLst>
                                          <p:attrName>style.visibility</p:attrName>
                                        </p:attrNameLst>
                                      </p:cBhvr>
                                      <p:to>
                                        <p:strVal val="visible"/>
                                      </p:to>
                                    </p:set>
                                    <p:animEffect transition="in" filter="wipe(right)">
                                      <p:cBhvr>
                                        <p:cTn id="15" dur="500"/>
                                        <p:tgtEl>
                                          <p:spTgt spid="1724">
                                            <p:txEl>
                                              <p:pRg st="1" end="1"/>
                                            </p:txEl>
                                          </p:spTgt>
                                        </p:tgtEl>
                                      </p:cBhvr>
                                    </p:animEffect>
                                  </p:childTnLst>
                                </p:cTn>
                              </p:par>
                              <p:par>
                                <p:cTn id="16" presetID="22" presetClass="entr" presetSubtype="2" fill="hold" nodeType="withEffect">
                                  <p:stCondLst>
                                    <p:cond delay="500"/>
                                  </p:stCondLst>
                                  <p:childTnLst>
                                    <p:set>
                                      <p:cBhvr>
                                        <p:cTn id="17" dur="1" fill="hold">
                                          <p:stCondLst>
                                            <p:cond delay="0"/>
                                          </p:stCondLst>
                                        </p:cTn>
                                        <p:tgtEl>
                                          <p:spTgt spid="1724">
                                            <p:txEl>
                                              <p:pRg st="2" end="2"/>
                                            </p:txEl>
                                          </p:spTgt>
                                        </p:tgtEl>
                                        <p:attrNameLst>
                                          <p:attrName>style.visibility</p:attrName>
                                        </p:attrNameLst>
                                      </p:cBhvr>
                                      <p:to>
                                        <p:strVal val="visible"/>
                                      </p:to>
                                    </p:set>
                                    <p:animEffect transition="in" filter="wipe(right)">
                                      <p:cBhvr>
                                        <p:cTn id="18" dur="500"/>
                                        <p:tgtEl>
                                          <p:spTgt spid="1724">
                                            <p:txEl>
                                              <p:pRg st="2" end="2"/>
                                            </p:txEl>
                                          </p:spTgt>
                                        </p:tgtEl>
                                      </p:cBhvr>
                                    </p:animEffect>
                                  </p:childTnLst>
                                </p:cTn>
                              </p:par>
                              <p:par>
                                <p:cTn id="19" presetID="22" presetClass="entr" presetSubtype="2" fill="hold" nodeType="withEffect">
                                  <p:stCondLst>
                                    <p:cond delay="500"/>
                                  </p:stCondLst>
                                  <p:childTnLst>
                                    <p:set>
                                      <p:cBhvr>
                                        <p:cTn id="20" dur="1" fill="hold">
                                          <p:stCondLst>
                                            <p:cond delay="0"/>
                                          </p:stCondLst>
                                        </p:cTn>
                                        <p:tgtEl>
                                          <p:spTgt spid="1724">
                                            <p:txEl>
                                              <p:pRg st="3" end="3"/>
                                            </p:txEl>
                                          </p:spTgt>
                                        </p:tgtEl>
                                        <p:attrNameLst>
                                          <p:attrName>style.visibility</p:attrName>
                                        </p:attrNameLst>
                                      </p:cBhvr>
                                      <p:to>
                                        <p:strVal val="visible"/>
                                      </p:to>
                                    </p:set>
                                    <p:animEffect transition="in" filter="wipe(right)">
                                      <p:cBhvr>
                                        <p:cTn id="21" dur="500"/>
                                        <p:tgtEl>
                                          <p:spTgt spid="172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7"/>
          <p:cNvSpPr txBox="1">
            <a:spLocks noGrp="1"/>
          </p:cNvSpPr>
          <p:nvPr>
            <p:ph type="body" idx="1"/>
          </p:nvPr>
        </p:nvSpPr>
        <p:spPr>
          <a:xfrm>
            <a:off x="1059268" y="2469296"/>
            <a:ext cx="35448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4000" i="0" u="none" strike="noStrike" cap="none">
                <a:solidFill>
                  <a:schemeClr val="lt1"/>
                </a:solidFill>
                <a:latin typeface="Calibri"/>
                <a:ea typeface="Calibri"/>
                <a:cs typeface="Calibri"/>
                <a:sym typeface="Calibri"/>
              </a:rPr>
              <a:t>People Take Very Good Care Of Special Things.</a:t>
            </a:r>
            <a:endParaRPr sz="4000">
              <a:solidFill>
                <a:schemeClr val="lt1"/>
              </a:solidFill>
            </a:endParaRPr>
          </a:p>
        </p:txBody>
      </p:sp>
      <p:sp>
        <p:nvSpPr>
          <p:cNvPr id="1420" name="Google Shape;1420;p17"/>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21" name="Google Shape;1421;p17"/>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a:t>
            </a:fld>
            <a:endParaRPr sz="1200">
              <a:solidFill>
                <a:schemeClr val="lt1"/>
              </a:solidFill>
              <a:latin typeface="Calibri"/>
              <a:ea typeface="Calibri"/>
              <a:cs typeface="Calibri"/>
              <a:sym typeface="Calibri"/>
            </a:endParaRPr>
          </a:p>
        </p:txBody>
      </p:sp>
      <p:pic>
        <p:nvPicPr>
          <p:cNvPr id="5" name="Content Placeholder 4">
            <a:extLst>
              <a:ext uri="{FF2B5EF4-FFF2-40B4-BE49-F238E27FC236}">
                <a16:creationId xmlns="" xmlns:a16="http://schemas.microsoft.com/office/drawing/2014/main" id="{9ABF5B20-2B23-4866-8F3B-BC30247928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96400" y="708212"/>
            <a:ext cx="5221198" cy="5208494"/>
          </a:xfrm>
        </p:spPr>
      </p:pic>
    </p:spTree>
    <p:extLst>
      <p:ext uri="{BB962C8B-B14F-4D97-AF65-F5344CB8AC3E}">
        <p14:creationId xmlns:p14="http://schemas.microsoft.com/office/powerpoint/2010/main" val="4732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419">
                                            <p:txEl>
                                              <p:pRg st="0" end="0"/>
                                            </p:txEl>
                                          </p:spTgt>
                                        </p:tgtEl>
                                        <p:attrNameLst>
                                          <p:attrName>style.visibility</p:attrName>
                                        </p:attrNameLst>
                                      </p:cBhvr>
                                      <p:to>
                                        <p:strVal val="visible"/>
                                      </p:to>
                                    </p:set>
                                    <p:animEffect transition="in" filter="fade">
                                      <p:cBhvr>
                                        <p:cTn id="7" dur="1000"/>
                                        <p:tgtEl>
                                          <p:spTgt spid="1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935668" y="2109970"/>
            <a:ext cx="5289620" cy="3590330"/>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049022" y="2424953"/>
            <a:ext cx="2989053" cy="3276600"/>
          </a:xfrm>
        </p:spPr>
        <p:txBody>
          <a:bodyPr anchor="ctr">
            <a:normAutofit fontScale="92500" lnSpcReduction="10000"/>
          </a:bodyPr>
          <a:lstStyle/>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Can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Help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Others.</a:t>
            </a:r>
            <a:endParaRPr lang="en-US" b="1">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40</a:t>
            </a:fld>
            <a:endParaRPr lang="en-US"/>
          </a:p>
        </p:txBody>
      </p:sp>
      <p:sp>
        <p:nvSpPr>
          <p:cNvPr id="10" name="Title 1">
            <a:extLst>
              <a:ext uri="{FF2B5EF4-FFF2-40B4-BE49-F238E27FC236}">
                <a16:creationId xmlns="" xmlns:a16="http://schemas.microsoft.com/office/drawing/2014/main" id="{3FBECDC4-A241-4194-B521-3E00FC26D79B}"/>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38599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41</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19365" y="533400"/>
            <a:ext cx="4419600" cy="5244513"/>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God Did An Amazing Job Of Making Everything About You Special-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Body</a:t>
            </a:r>
            <a:r>
              <a:rPr lang="en-US" sz="4000" b="1">
                <a:latin typeface="Calibri" panose="020F0502020204030204" pitchFamily="34" charset="0"/>
                <a:cs typeface="Calibri" panose="020F0502020204030204" pitchFamily="34" charset="0"/>
              </a:rPr>
              <a:t>,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Feelings</a:t>
            </a:r>
            <a:r>
              <a:rPr lang="en-US" sz="4000" b="1">
                <a:latin typeface="Calibri" panose="020F0502020204030204" pitchFamily="34" charset="0"/>
                <a:cs typeface="Calibri" panose="020F0502020204030204" pitchFamily="34" charset="0"/>
              </a:rPr>
              <a:t> </a:t>
            </a:r>
            <a:r>
              <a:rPr lang="en-US" sz="3600" b="1">
                <a:latin typeface="Calibri" panose="020F0502020204030204" pitchFamily="34" charset="0"/>
                <a:cs typeface="Calibri" panose="020F0502020204030204" pitchFamily="34" charset="0"/>
              </a:rPr>
              <a:t>&amp;</a:t>
            </a:r>
          </a:p>
          <a:p>
            <a:pPr>
              <a:lnSpc>
                <a:spcPct val="90000"/>
              </a:lnSpc>
            </a:pPr>
            <a:endParaRPr lang="en-US" sz="3600" b="1" u="sng">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Soul</a:t>
            </a:r>
            <a:r>
              <a:rPr lang="en-US" sz="3600" b="1">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62" r="30769"/>
          <a:stretch/>
        </p:blipFill>
        <p:spPr>
          <a:xfrm>
            <a:off x="6780212" y="304800"/>
            <a:ext cx="4419600" cy="5943600"/>
          </a:xfrm>
          <a:prstGeom prst="rect">
            <a:avLst/>
          </a:prstGeom>
        </p:spPr>
      </p:pic>
    </p:spTree>
    <p:extLst>
      <p:ext uri="{BB962C8B-B14F-4D97-AF65-F5344CB8AC3E}">
        <p14:creationId xmlns:p14="http://schemas.microsoft.com/office/powerpoint/2010/main" val="2604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42</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Feelings</a:t>
            </a:r>
            <a:r>
              <a:rPr lang="en-US" sz="4000" b="1">
                <a:solidFill>
                  <a:schemeClr val="lt1"/>
                </a:solidFill>
                <a:latin typeface="Calibri"/>
                <a:ea typeface="Calibri"/>
                <a:cs typeface="Calibri"/>
                <a:sym typeface="Calibri"/>
              </a:rPr>
              <a:t>. </a:t>
            </a:r>
            <a:endParaRPr/>
          </a:p>
        </p:txBody>
      </p:sp>
      <p:pic>
        <p:nvPicPr>
          <p:cNvPr id="2" name="Picture 1">
            <a:extLst>
              <a:ext uri="{FF2B5EF4-FFF2-40B4-BE49-F238E27FC236}">
                <a16:creationId xmlns="" xmlns:a16="http://schemas.microsoft.com/office/drawing/2014/main" id="{8FDB5093-ED32-4721-BF08-C08DB38A099A}"/>
              </a:ext>
            </a:extLst>
          </p:cNvPr>
          <p:cNvPicPr>
            <a:picLocks noChangeAspect="1"/>
          </p:cNvPicPr>
          <p:nvPr/>
        </p:nvPicPr>
        <p:blipFill>
          <a:blip r:embed="rId3"/>
          <a:stretch>
            <a:fillRect/>
          </a:stretch>
        </p:blipFill>
        <p:spPr>
          <a:xfrm>
            <a:off x="6779829" y="304285"/>
            <a:ext cx="4419983" cy="5944115"/>
          </a:xfrm>
          <a:prstGeom prst="rect">
            <a:avLst/>
          </a:prstGeom>
        </p:spPr>
      </p:pic>
    </p:spTree>
    <p:extLst>
      <p:ext uri="{BB962C8B-B14F-4D97-AF65-F5344CB8AC3E}">
        <p14:creationId xmlns:p14="http://schemas.microsoft.com/office/powerpoint/2010/main" val="39549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43</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Soul</a:t>
            </a:r>
            <a:r>
              <a:rPr lang="en-US" sz="4000" b="1">
                <a:solidFill>
                  <a:schemeClr val="lt1"/>
                </a:solidFill>
                <a:latin typeface="Calibri"/>
                <a:ea typeface="Calibri"/>
                <a:cs typeface="Calibri"/>
                <a:sym typeface="Calibri"/>
              </a:rPr>
              <a:t>. </a:t>
            </a:r>
            <a:endParaRPr/>
          </a:p>
        </p:txBody>
      </p:sp>
      <p:pic>
        <p:nvPicPr>
          <p:cNvPr id="2" name="Picture 1">
            <a:extLst>
              <a:ext uri="{FF2B5EF4-FFF2-40B4-BE49-F238E27FC236}">
                <a16:creationId xmlns="" xmlns:a16="http://schemas.microsoft.com/office/drawing/2014/main" id="{1F76D542-335A-4B12-8340-E25A2780C127}"/>
              </a:ext>
            </a:extLst>
          </p:cNvPr>
          <p:cNvPicPr>
            <a:picLocks noChangeAspect="1"/>
          </p:cNvPicPr>
          <p:nvPr/>
        </p:nvPicPr>
        <p:blipFill>
          <a:blip r:embed="rId3"/>
          <a:stretch>
            <a:fillRect/>
          </a:stretch>
        </p:blipFill>
        <p:spPr>
          <a:xfrm>
            <a:off x="6780212" y="304285"/>
            <a:ext cx="4419983" cy="5944115"/>
          </a:xfrm>
          <a:prstGeom prst="rect">
            <a:avLst/>
          </a:prstGeom>
        </p:spPr>
      </p:pic>
    </p:spTree>
    <p:extLst>
      <p:ext uri="{BB962C8B-B14F-4D97-AF65-F5344CB8AC3E}">
        <p14:creationId xmlns:p14="http://schemas.microsoft.com/office/powerpoint/2010/main" val="2617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44</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Body</a:t>
            </a:r>
            <a:r>
              <a:rPr lang="en-US" sz="4000" b="1">
                <a:solidFill>
                  <a:schemeClr val="lt1"/>
                </a:solidFill>
                <a:latin typeface="Calibri"/>
                <a:ea typeface="Calibri"/>
                <a:cs typeface="Calibri"/>
                <a:sym typeface="Calibri"/>
              </a:rPr>
              <a:t>. </a:t>
            </a:r>
            <a:endParaRPr/>
          </a:p>
        </p:txBody>
      </p:sp>
      <p:pic>
        <p:nvPicPr>
          <p:cNvPr id="2" name="Picture 1">
            <a:extLst>
              <a:ext uri="{FF2B5EF4-FFF2-40B4-BE49-F238E27FC236}">
                <a16:creationId xmlns="" xmlns:a16="http://schemas.microsoft.com/office/drawing/2014/main" id="{8C402322-5A36-4D5C-AB45-33611EA24C2B}"/>
              </a:ext>
            </a:extLst>
          </p:cNvPr>
          <p:cNvPicPr>
            <a:picLocks noChangeAspect="1"/>
          </p:cNvPicPr>
          <p:nvPr/>
        </p:nvPicPr>
        <p:blipFill>
          <a:blip r:embed="rId3"/>
          <a:stretch>
            <a:fillRect/>
          </a:stretch>
        </p:blipFill>
        <p:spPr>
          <a:xfrm>
            <a:off x="6779829" y="304285"/>
            <a:ext cx="4419983" cy="5944115"/>
          </a:xfrm>
          <a:prstGeom prst="rect">
            <a:avLst/>
          </a:prstGeom>
        </p:spPr>
      </p:pic>
    </p:spTree>
    <p:extLst>
      <p:ext uri="{BB962C8B-B14F-4D97-AF65-F5344CB8AC3E}">
        <p14:creationId xmlns:p14="http://schemas.microsoft.com/office/powerpoint/2010/main" val="14706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67DFF-B5F4-4E27-9F91-E6BE6756986F}"/>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1163225" y="2044054"/>
            <a:ext cx="3086100" cy="3505200"/>
          </a:xfrm>
        </p:spPr>
        <p:txBody>
          <a:bodyPr>
            <a:normAutofit/>
          </a:bodyPr>
          <a:lstStyle/>
          <a:p>
            <a:r>
              <a:rPr lang="en-US" sz="4000">
                <a:latin typeface="Calibri" panose="020F0502020204030204" pitchFamily="34" charset="0"/>
                <a:cs typeface="Calibri" panose="020F0502020204030204" pitchFamily="34" charset="0"/>
              </a:rPr>
              <a:t>You Wear Clothes On Your Body, To Protect Your Body From The Weather</a:t>
            </a:r>
            <a:r>
              <a:rPr lang="en-US" sz="4000" b="1">
                <a:latin typeface="Calibri" panose="020F0502020204030204" pitchFamily="34" charset="0"/>
                <a:cs typeface="Calibri" panose="020F0502020204030204" pitchFamily="34" charset="0"/>
              </a:rPr>
              <a:t>.</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3728" y="2033650"/>
            <a:ext cx="5041732" cy="3781299"/>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45</a:t>
            </a:fld>
            <a:endParaRPr lang="en-US"/>
          </a:p>
        </p:txBody>
      </p:sp>
    </p:spTree>
    <p:extLst>
      <p:ext uri="{BB962C8B-B14F-4D97-AF65-F5344CB8AC3E}">
        <p14:creationId xmlns:p14="http://schemas.microsoft.com/office/powerpoint/2010/main" val="30706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1301021" y="2376574"/>
            <a:ext cx="3086100" cy="2642559"/>
          </a:xfrm>
        </p:spPr>
        <p:txBody>
          <a:bodyPr>
            <a:normAutofit/>
          </a:bodyPr>
          <a:lstStyle/>
          <a:p>
            <a:r>
              <a:rPr lang="en-US" sz="4000"/>
              <a:t>You Also Wear Clothes Because They Look Nice!</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3728" y="2033650"/>
            <a:ext cx="5041732" cy="3781299"/>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46</a:t>
            </a:fld>
            <a:endParaRPr lang="en-US"/>
          </a:p>
        </p:txBody>
      </p:sp>
      <p:sp>
        <p:nvSpPr>
          <p:cNvPr id="10" name="Title 1">
            <a:extLst>
              <a:ext uri="{FF2B5EF4-FFF2-40B4-BE49-F238E27FC236}">
                <a16:creationId xmlns="" xmlns:a16="http://schemas.microsoft.com/office/drawing/2014/main" id="{F3D2C267-D81A-423B-8A03-C4A00F19472F}"/>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31951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1035837" y="2185633"/>
            <a:ext cx="3086100" cy="3505200"/>
          </a:xfrm>
        </p:spPr>
        <p:txBody>
          <a:bodyPr>
            <a:normAutofit fontScale="92500" lnSpcReduction="10000"/>
          </a:bodyPr>
          <a:lstStyle/>
          <a:p>
            <a:r>
              <a:rPr lang="en-US" sz="4000"/>
              <a:t>Also, You Wear Clothes On Your Body To Cover The Most Private Parts Of Your Body.</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3728" y="2033650"/>
            <a:ext cx="5041732" cy="3781299"/>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47</a:t>
            </a:fld>
            <a:endParaRPr lang="en-US"/>
          </a:p>
        </p:txBody>
      </p:sp>
      <p:sp>
        <p:nvSpPr>
          <p:cNvPr id="14" name="Title 1">
            <a:extLst>
              <a:ext uri="{FF2B5EF4-FFF2-40B4-BE49-F238E27FC236}">
                <a16:creationId xmlns="" xmlns:a16="http://schemas.microsoft.com/office/drawing/2014/main" id="{986019AA-5B27-4BF3-9ED3-E94E6FFD2104}"/>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195321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1347229" y="2001581"/>
            <a:ext cx="3086100" cy="3505200"/>
          </a:xfrm>
        </p:spPr>
        <p:txBody>
          <a:bodyPr>
            <a:normAutofit/>
          </a:bodyPr>
          <a:lstStyle/>
          <a:p>
            <a:r>
              <a:rPr lang="en-US" sz="4000"/>
              <a:t>This Boy and Girl Aren't Dressed To Go To School. </a:t>
            </a:r>
            <a:endParaRPr lang="en-US" sz="4000" b="1"/>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5212" y="1981200"/>
            <a:ext cx="2431527" cy="3781299"/>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48</a:t>
            </a:fld>
            <a:endParaRPr lang="en-US"/>
          </a:p>
        </p:txBody>
      </p:sp>
      <p:pic>
        <p:nvPicPr>
          <p:cNvPr id="7" name="Picture 6">
            <a:extLst>
              <a:ext uri="{FF2B5EF4-FFF2-40B4-BE49-F238E27FC236}">
                <a16:creationId xmlns="" xmlns:a16="http://schemas.microsoft.com/office/drawing/2014/main" id="{C6644DE9-0640-4884-9704-6AD01A5D7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994" y="1981199"/>
            <a:ext cx="2544418" cy="3767485"/>
          </a:xfrm>
          <a:prstGeom prst="rect">
            <a:avLst/>
          </a:prstGeom>
        </p:spPr>
      </p:pic>
      <p:sp>
        <p:nvSpPr>
          <p:cNvPr id="11" name="Title 1">
            <a:extLst>
              <a:ext uri="{FF2B5EF4-FFF2-40B4-BE49-F238E27FC236}">
                <a16:creationId xmlns="" xmlns:a16="http://schemas.microsoft.com/office/drawing/2014/main" id="{74AFD36B-FAA2-4382-BF9E-C33E75A0D514}"/>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19003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1318920" y="2185633"/>
            <a:ext cx="3086100" cy="3505200"/>
          </a:xfrm>
        </p:spPr>
        <p:txBody>
          <a:bodyPr>
            <a:normAutofit/>
          </a:bodyPr>
          <a:lstStyle/>
          <a:p>
            <a:r>
              <a:rPr lang="en-US" sz="3600">
                <a:cs typeface="Calibri" panose="020F0502020204030204" pitchFamily="34" charset="0"/>
              </a:rPr>
              <a:t>They Aren't Dressed To Go Out With Friends. </a:t>
            </a:r>
            <a:endParaRPr lang="en-US" sz="3600" b="1">
              <a:cs typeface="Calibri" panose="020F0502020204030204" pitchFamily="34" charset="0"/>
            </a:endParaRPr>
          </a:p>
        </p:txBody>
      </p:sp>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49</a:t>
            </a:fld>
            <a:endParaRPr lang="en-US"/>
          </a:p>
        </p:txBody>
      </p:sp>
      <p:pic>
        <p:nvPicPr>
          <p:cNvPr id="9" name="Content Placeholder 8">
            <a:extLst>
              <a:ext uri="{FF2B5EF4-FFF2-40B4-BE49-F238E27FC236}">
                <a16:creationId xmlns="" xmlns:a16="http://schemas.microsoft.com/office/drawing/2014/main" id="{54637D26-5CD4-4D4B-800A-BF86793BB215}"/>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8" name="Title 1">
            <a:extLst>
              <a:ext uri="{FF2B5EF4-FFF2-40B4-BE49-F238E27FC236}">
                <a16:creationId xmlns="" xmlns:a16="http://schemas.microsoft.com/office/drawing/2014/main" id="{61254560-B51A-4F20-B19A-BA0FC8B2A960}"/>
              </a:ext>
            </a:extLst>
          </p:cNvPr>
          <p:cNvSpPr>
            <a:spLocks noGrp="1"/>
          </p:cNvSpPr>
          <p:nvPr>
            <p:ph type="title"/>
          </p:nvPr>
        </p:nvSpPr>
        <p:spPr>
          <a:xfrm>
            <a:off x="1443736" y="443953"/>
            <a:ext cx="10287000" cy="1020762"/>
          </a:xfrm>
        </p:spPr>
        <p:txBody>
          <a:bodyPr/>
          <a:lstStyle/>
          <a:p>
            <a:r>
              <a:rPr lang="en-US" sz="4000" dirty="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5042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4" name="Google Shape;1404;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05" name="Google Shape;1405;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pic>
        <p:nvPicPr>
          <p:cNvPr id="13" name="Picture 12">
            <a:extLst>
              <a:ext uri="{FF2B5EF4-FFF2-40B4-BE49-F238E27FC236}">
                <a16:creationId xmlns="" xmlns:a16="http://schemas.microsoft.com/office/drawing/2014/main" id="{372FBC92-8F97-4227-9FC0-2AD3C2715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741" y="647182"/>
            <a:ext cx="5791200" cy="5538187"/>
          </a:xfrm>
          <a:prstGeom prst="rect">
            <a:avLst/>
          </a:prstGeom>
        </p:spPr>
      </p:pic>
      <p:sp>
        <p:nvSpPr>
          <p:cNvPr id="1403" name="Google Shape;1403;p15"/>
          <p:cNvSpPr txBox="1">
            <a:spLocks noGrp="1"/>
          </p:cNvSpPr>
          <p:nvPr>
            <p:ph type="body" idx="4294967295"/>
          </p:nvPr>
        </p:nvSpPr>
        <p:spPr>
          <a:xfrm>
            <a:off x="836612" y="1828800"/>
            <a:ext cx="46482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4000" i="0" u="none" strike="noStrike" cap="none">
                <a:solidFill>
                  <a:schemeClr val="lt1"/>
                </a:solidFill>
                <a:latin typeface="Calibri"/>
                <a:ea typeface="Calibri"/>
                <a:cs typeface="Calibri"/>
                <a:sym typeface="Calibri"/>
              </a:rPr>
              <a:t>People Take Very Good Care Of Special Things.</a:t>
            </a:r>
            <a:endParaRPr sz="4000">
              <a:solidFill>
                <a:schemeClr val="lt1"/>
              </a:solidFill>
            </a:endParaRPr>
          </a:p>
        </p:txBody>
      </p:sp>
      <p:pic>
        <p:nvPicPr>
          <p:cNvPr id="3" name="Picture 2">
            <a:extLst>
              <a:ext uri="{FF2B5EF4-FFF2-40B4-BE49-F238E27FC236}">
                <a16:creationId xmlns="" xmlns:a16="http://schemas.microsoft.com/office/drawing/2014/main" id="{936CD052-A854-4F15-A083-84C315CF7C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4793" y="2482203"/>
            <a:ext cx="2133600" cy="2133600"/>
          </a:xfrm>
          <a:prstGeom prst="rect">
            <a:avLst/>
          </a:prstGeom>
        </p:spPr>
      </p:pic>
    </p:spTree>
    <p:extLst>
      <p:ext uri="{BB962C8B-B14F-4D97-AF65-F5344CB8AC3E}">
        <p14:creationId xmlns:p14="http://schemas.microsoft.com/office/powerpoint/2010/main" val="29002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1403">
                                            <p:txEl>
                                              <p:pRg st="0" end="0"/>
                                            </p:txEl>
                                          </p:spTgt>
                                        </p:tgtEl>
                                        <p:attrNameLst>
                                          <p:attrName>style.visibility</p:attrName>
                                        </p:attrNameLst>
                                      </p:cBhvr>
                                      <p:to>
                                        <p:strVal val="visible"/>
                                      </p:to>
                                    </p:set>
                                    <p:animEffect transition="in" filter="wipe(left)">
                                      <p:cBhvr>
                                        <p:cTn id="7" dur="500"/>
                                        <p:tgtEl>
                                          <p:spTgt spid="1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1078300" y="1634304"/>
            <a:ext cx="3354872" cy="4486835"/>
          </a:xfrm>
        </p:spPr>
        <p:txBody>
          <a:bodyPr>
            <a:normAutofit lnSpcReduction="10000"/>
          </a:bodyPr>
          <a:lstStyle/>
          <a:p>
            <a:r>
              <a:rPr lang="en-US" sz="4000"/>
              <a:t>But, Their Clothes Still Cover The Most Special  and </a:t>
            </a:r>
            <a:endParaRPr lang="en-US"/>
          </a:p>
          <a:p>
            <a:r>
              <a:rPr lang="en-US" sz="4000"/>
              <a:t>Private Parts Of Their Bodies.</a:t>
            </a:r>
            <a:endParaRPr lang="en-US"/>
          </a:p>
        </p:txBody>
      </p:sp>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50</a:t>
            </a:fld>
            <a:endParaRPr lang="en-US"/>
          </a:p>
        </p:txBody>
      </p:sp>
      <p:pic>
        <p:nvPicPr>
          <p:cNvPr id="9" name="Content Placeholder 8">
            <a:extLst>
              <a:ext uri="{FF2B5EF4-FFF2-40B4-BE49-F238E27FC236}">
                <a16:creationId xmlns="" xmlns:a16="http://schemas.microsoft.com/office/drawing/2014/main" id="{B6F4543A-FBEF-4E86-B201-0D8C6398545B}"/>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8" name="Title 1">
            <a:extLst>
              <a:ext uri="{FF2B5EF4-FFF2-40B4-BE49-F238E27FC236}">
                <a16:creationId xmlns="" xmlns:a16="http://schemas.microsoft.com/office/drawing/2014/main" id="{265AE53F-444C-4B72-9149-EE75E57E1645}"/>
              </a:ext>
            </a:extLst>
          </p:cNvPr>
          <p:cNvSpPr>
            <a:spLocks noGrp="1"/>
          </p:cNvSpPr>
          <p:nvPr>
            <p:ph type="title"/>
          </p:nvPr>
        </p:nvSpPr>
        <p:spPr>
          <a:xfrm>
            <a:off x="1433904" y="427037"/>
            <a:ext cx="10287000" cy="1020762"/>
          </a:xfrm>
        </p:spPr>
        <p:txBody>
          <a:bodyPr/>
          <a:lstStyle/>
          <a:p>
            <a:r>
              <a:rPr lang="en-US" sz="4000" dirty="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5012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608012" y="1682814"/>
            <a:ext cx="3581400" cy="1830238"/>
          </a:xfrm>
        </p:spPr>
        <p:txBody>
          <a:bodyPr>
            <a:noAutofit/>
          </a:bodyPr>
          <a:lstStyle/>
          <a:p>
            <a:r>
              <a:rPr lang="en-US" sz="2800"/>
              <a:t>The People Who Love You Want To Make Sure Your Private Body Parts Are Safe and  Respected.</a:t>
            </a:r>
          </a:p>
        </p:txBody>
      </p:sp>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51</a:t>
            </a:fld>
            <a:endParaRPr lang="en-US"/>
          </a:p>
        </p:txBody>
      </p:sp>
      <p:sp>
        <p:nvSpPr>
          <p:cNvPr id="4" name="TextBox 3">
            <a:extLst>
              <a:ext uri="{FF2B5EF4-FFF2-40B4-BE49-F238E27FC236}">
                <a16:creationId xmlns="" xmlns:a16="http://schemas.microsoft.com/office/drawing/2014/main" id="{3A93930A-4ABB-4073-85F3-FD834A51290B}"/>
              </a:ext>
            </a:extLst>
          </p:cNvPr>
          <p:cNvSpPr txBox="1"/>
          <p:nvPr/>
        </p:nvSpPr>
        <p:spPr>
          <a:xfrm>
            <a:off x="604986" y="3733800"/>
            <a:ext cx="3581400" cy="2585323"/>
          </a:xfrm>
          <a:prstGeom prst="rect">
            <a:avLst/>
          </a:prstGeom>
          <a:noFill/>
        </p:spPr>
        <p:txBody>
          <a:bodyPr wrap="square" rtlCol="0" anchor="t">
            <a:spAutoFit/>
          </a:bodyPr>
          <a:lstStyle/>
          <a:p>
            <a:pPr>
              <a:lnSpc>
                <a:spcPct val="90000"/>
              </a:lnSpc>
            </a:pPr>
            <a:r>
              <a:rPr lang="en-US" sz="3200"/>
              <a:t>YOU</a:t>
            </a:r>
            <a:r>
              <a:rPr lang="en-US" sz="2800"/>
              <a:t> Have The Right To Make Sure </a:t>
            </a:r>
            <a:endParaRPr lang="en-US" sz="2800">
              <a:cs typeface="Calibri"/>
            </a:endParaRPr>
          </a:p>
          <a:p>
            <a:pPr>
              <a:lnSpc>
                <a:spcPct val="90000"/>
              </a:lnSpc>
            </a:pPr>
            <a:r>
              <a:rPr lang="en-US" sz="3200"/>
              <a:t>YOUR</a:t>
            </a:r>
            <a:r>
              <a:rPr lang="en-US" sz="2800"/>
              <a:t> Body &amp; </a:t>
            </a:r>
            <a:endParaRPr lang="en-US" sz="2800">
              <a:cs typeface="Calibri"/>
            </a:endParaRPr>
          </a:p>
          <a:p>
            <a:pPr>
              <a:lnSpc>
                <a:spcPct val="90000"/>
              </a:lnSpc>
            </a:pPr>
            <a:r>
              <a:rPr lang="en-US" sz="3200"/>
              <a:t>YOUR</a:t>
            </a:r>
            <a:r>
              <a:rPr lang="en-US" sz="2800"/>
              <a:t> Private Body Parts Are Safe and Respected.</a:t>
            </a:r>
            <a:endParaRPr lang="en-US" sz="2800">
              <a:cs typeface="Calibri"/>
            </a:endParaRPr>
          </a:p>
        </p:txBody>
      </p:sp>
      <p:pic>
        <p:nvPicPr>
          <p:cNvPr id="10" name="Content Placeholder 9">
            <a:extLst>
              <a:ext uri="{FF2B5EF4-FFF2-40B4-BE49-F238E27FC236}">
                <a16:creationId xmlns="" xmlns:a16="http://schemas.microsoft.com/office/drawing/2014/main" id="{B4419C95-AE78-4741-AEE0-61E240AA3879}"/>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9" name="Title 1">
            <a:extLst>
              <a:ext uri="{FF2B5EF4-FFF2-40B4-BE49-F238E27FC236}">
                <a16:creationId xmlns="" xmlns:a16="http://schemas.microsoft.com/office/drawing/2014/main" id="{FE47AB99-08AA-4518-8422-AD79CF607097}"/>
              </a:ext>
            </a:extLst>
          </p:cNvPr>
          <p:cNvSpPr>
            <a:spLocks noGrp="1"/>
          </p:cNvSpPr>
          <p:nvPr>
            <p:ph type="title"/>
          </p:nvPr>
        </p:nvSpPr>
        <p:spPr>
          <a:xfrm>
            <a:off x="1387009" y="392859"/>
            <a:ext cx="10287000" cy="1020762"/>
          </a:xfrm>
        </p:spPr>
        <p:txBody>
          <a:bodyPr/>
          <a:lstStyle/>
          <a:p>
            <a:r>
              <a:rPr lang="en-US" sz="4000" dirty="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156295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890223" y="1682814"/>
            <a:ext cx="3505200" cy="4489386"/>
          </a:xfrm>
        </p:spPr>
        <p:txBody>
          <a:bodyPr>
            <a:normAutofit lnSpcReduction="10000"/>
          </a:bodyPr>
          <a:lstStyle/>
          <a:p>
            <a:r>
              <a:rPr lang="en-US" sz="3600"/>
              <a:t>There's A Lot You Can Do To Make Sure </a:t>
            </a:r>
            <a:endParaRPr lang="en-US" sz="3600">
              <a:cs typeface="Calibri"/>
            </a:endParaRPr>
          </a:p>
          <a:p>
            <a:r>
              <a:rPr lang="en-US" sz="3600"/>
              <a:t>Your Body and Your Private Body Parts Are</a:t>
            </a:r>
            <a:endParaRPr lang="en-US" sz="3600">
              <a:cs typeface="Calibri"/>
            </a:endParaRPr>
          </a:p>
          <a:p>
            <a:r>
              <a:rPr lang="en-US" sz="3600" u="sng"/>
              <a:t>Safe</a:t>
            </a:r>
            <a:r>
              <a:rPr lang="en-US" sz="3600"/>
              <a:t> and </a:t>
            </a:r>
            <a:endParaRPr lang="en-US" sz="3600">
              <a:cs typeface="Calibri"/>
            </a:endParaRPr>
          </a:p>
          <a:p>
            <a:r>
              <a:rPr lang="en-US" sz="3600" u="sng"/>
              <a:t>Respected</a:t>
            </a:r>
            <a:r>
              <a:rPr lang="en-US" sz="3600"/>
              <a:t>.</a:t>
            </a:r>
            <a:endParaRPr lang="en-US" sz="3600">
              <a:cs typeface="Calibri"/>
            </a:endParaRPr>
          </a:p>
        </p:txBody>
      </p:sp>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52</a:t>
            </a:fld>
            <a:endParaRPr lang="en-US"/>
          </a:p>
        </p:txBody>
      </p:sp>
      <p:pic>
        <p:nvPicPr>
          <p:cNvPr id="9" name="Content Placeholder 8">
            <a:extLst>
              <a:ext uri="{FF2B5EF4-FFF2-40B4-BE49-F238E27FC236}">
                <a16:creationId xmlns="" xmlns:a16="http://schemas.microsoft.com/office/drawing/2014/main" id="{0BC94C1E-FEDE-4C19-8785-CBE5F308B555}"/>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8" name="Title 1">
            <a:extLst>
              <a:ext uri="{FF2B5EF4-FFF2-40B4-BE49-F238E27FC236}">
                <a16:creationId xmlns="" xmlns:a16="http://schemas.microsoft.com/office/drawing/2014/main" id="{7B10F450-08B6-4AD9-B751-FF9DB34C38A7}"/>
              </a:ext>
            </a:extLst>
          </p:cNvPr>
          <p:cNvSpPr>
            <a:spLocks noGrp="1"/>
          </p:cNvSpPr>
          <p:nvPr>
            <p:ph type="title"/>
          </p:nvPr>
        </p:nvSpPr>
        <p:spPr>
          <a:xfrm>
            <a:off x="1446308" y="472620"/>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223683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53</a:t>
            </a:fld>
            <a:endParaRPr lang="en-US"/>
          </a:p>
        </p:txBody>
      </p:sp>
      <p:grpSp>
        <p:nvGrpSpPr>
          <p:cNvPr id="11" name="Group 10">
            <a:extLst>
              <a:ext uri="{FF2B5EF4-FFF2-40B4-BE49-F238E27FC236}">
                <a16:creationId xmlns="" xmlns:a16="http://schemas.microsoft.com/office/drawing/2014/main" id="{95273F22-8C47-4836-B139-B1BE1169D7FE}"/>
              </a:ext>
            </a:extLst>
          </p:cNvPr>
          <p:cNvGrpSpPr/>
          <p:nvPr/>
        </p:nvGrpSpPr>
        <p:grpSpPr>
          <a:xfrm>
            <a:off x="989012" y="1447800"/>
            <a:ext cx="4267200" cy="4800600"/>
            <a:chOff x="989012" y="1447800"/>
            <a:chExt cx="4267200" cy="4800600"/>
          </a:xfrm>
        </p:grpSpPr>
        <p:pic>
          <p:nvPicPr>
            <p:cNvPr id="6" name="Picture 5">
              <a:extLst>
                <a:ext uri="{FF2B5EF4-FFF2-40B4-BE49-F238E27FC236}">
                  <a16:creationId xmlns="" xmlns:a16="http://schemas.microsoft.com/office/drawing/2014/main" id="{55A844B1-9620-4F1D-A842-967897080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447800"/>
              <a:ext cx="4267200" cy="4267200"/>
            </a:xfrm>
            <a:prstGeom prst="rect">
              <a:avLst/>
            </a:prstGeom>
          </p:spPr>
        </p:pic>
        <p:pic>
          <p:nvPicPr>
            <p:cNvPr id="8" name="Picture 7">
              <a:extLst>
                <a:ext uri="{FF2B5EF4-FFF2-40B4-BE49-F238E27FC236}">
                  <a16:creationId xmlns="" xmlns:a16="http://schemas.microsoft.com/office/drawing/2014/main" id="{4A644AFA-4314-4A43-BA61-E6AB7C794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 xmlns:a16="http://schemas.microsoft.com/office/drawing/2014/main" id="{56038542-F656-453A-91A4-97002CCE05B5}"/>
              </a:ext>
            </a:extLst>
          </p:cNvPr>
          <p:cNvSpPr txBox="1"/>
          <p:nvPr/>
        </p:nvSpPr>
        <p:spPr>
          <a:xfrm>
            <a:off x="5790583" y="1880833"/>
            <a:ext cx="5029200" cy="2308324"/>
          </a:xfrm>
          <a:prstGeom prst="rect">
            <a:avLst/>
          </a:prstGeom>
          <a:noFill/>
        </p:spPr>
        <p:txBody>
          <a:bodyPr wrap="square" rtlCol="0" anchor="t">
            <a:spAutoFit/>
          </a:bodyPr>
          <a:lstStyle/>
          <a:p>
            <a:pPr>
              <a:lnSpc>
                <a:spcPct val="90000"/>
              </a:lnSpc>
            </a:pPr>
            <a:r>
              <a:rPr lang="en-US" sz="4000" b="1"/>
              <a:t>"I Have Boundaries. My Private Body Parts Will Be Safe &amp; Respected."</a:t>
            </a:r>
          </a:p>
        </p:txBody>
      </p:sp>
      <p:sp>
        <p:nvSpPr>
          <p:cNvPr id="10" name="TextBox 9">
            <a:extLst>
              <a:ext uri="{FF2B5EF4-FFF2-40B4-BE49-F238E27FC236}">
                <a16:creationId xmlns="" xmlns:a16="http://schemas.microsoft.com/office/drawing/2014/main" id="{46D144A1-9D7B-4D7E-BC58-B27C635AAA44}"/>
              </a:ext>
            </a:extLst>
          </p:cNvPr>
          <p:cNvSpPr txBox="1"/>
          <p:nvPr/>
        </p:nvSpPr>
        <p:spPr>
          <a:xfrm>
            <a:off x="6168479" y="4410967"/>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31057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5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10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54</a:t>
            </a:fld>
            <a:endParaRPr lang="en-US"/>
          </a:p>
        </p:txBody>
      </p:sp>
      <p:grpSp>
        <p:nvGrpSpPr>
          <p:cNvPr id="11" name="Group 10">
            <a:extLst>
              <a:ext uri="{FF2B5EF4-FFF2-40B4-BE49-F238E27FC236}">
                <a16:creationId xmlns="" xmlns:a16="http://schemas.microsoft.com/office/drawing/2014/main" id="{95273F22-8C47-4836-B139-B1BE1169D7FE}"/>
              </a:ext>
            </a:extLst>
          </p:cNvPr>
          <p:cNvGrpSpPr/>
          <p:nvPr/>
        </p:nvGrpSpPr>
        <p:grpSpPr>
          <a:xfrm>
            <a:off x="989012" y="1447800"/>
            <a:ext cx="4267200" cy="4800600"/>
            <a:chOff x="989012" y="1447800"/>
            <a:chExt cx="4267200" cy="4800600"/>
          </a:xfrm>
        </p:grpSpPr>
        <p:pic>
          <p:nvPicPr>
            <p:cNvPr id="6" name="Picture 5">
              <a:extLst>
                <a:ext uri="{FF2B5EF4-FFF2-40B4-BE49-F238E27FC236}">
                  <a16:creationId xmlns="" xmlns:a16="http://schemas.microsoft.com/office/drawing/2014/main" id="{55A844B1-9620-4F1D-A842-967897080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447800"/>
              <a:ext cx="4267200" cy="4267200"/>
            </a:xfrm>
            <a:prstGeom prst="rect">
              <a:avLst/>
            </a:prstGeom>
          </p:spPr>
        </p:pic>
        <p:pic>
          <p:nvPicPr>
            <p:cNvPr id="8" name="Picture 7">
              <a:extLst>
                <a:ext uri="{FF2B5EF4-FFF2-40B4-BE49-F238E27FC236}">
                  <a16:creationId xmlns="" xmlns:a16="http://schemas.microsoft.com/office/drawing/2014/main" id="{4A644AFA-4314-4A43-BA61-E6AB7C794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 xmlns:a16="http://schemas.microsoft.com/office/drawing/2014/main" id="{56038542-F656-453A-91A4-97002CCE05B5}"/>
              </a:ext>
            </a:extLst>
          </p:cNvPr>
          <p:cNvSpPr txBox="1"/>
          <p:nvPr/>
        </p:nvSpPr>
        <p:spPr>
          <a:xfrm>
            <a:off x="5380112" y="1951622"/>
            <a:ext cx="5486400" cy="2308324"/>
          </a:xfrm>
          <a:prstGeom prst="rect">
            <a:avLst/>
          </a:prstGeom>
          <a:noFill/>
        </p:spPr>
        <p:txBody>
          <a:bodyPr wrap="square" rtlCol="0" anchor="t">
            <a:spAutoFit/>
          </a:bodyPr>
          <a:lstStyle/>
          <a:p>
            <a:pPr>
              <a:lnSpc>
                <a:spcPct val="90000"/>
              </a:lnSpc>
            </a:pPr>
            <a:r>
              <a:rPr lang="en-US" sz="4000" b="1"/>
              <a:t>"My Private Body Parts Will Be Safe &amp; Respected. No Touching. No Looking."</a:t>
            </a:r>
          </a:p>
        </p:txBody>
      </p:sp>
      <p:sp>
        <p:nvSpPr>
          <p:cNvPr id="10" name="TextBox 9">
            <a:extLst>
              <a:ext uri="{FF2B5EF4-FFF2-40B4-BE49-F238E27FC236}">
                <a16:creationId xmlns="" xmlns:a16="http://schemas.microsoft.com/office/drawing/2014/main" id="{46D144A1-9D7B-4D7E-BC58-B27C635AAA44}"/>
              </a:ext>
            </a:extLst>
          </p:cNvPr>
          <p:cNvSpPr txBox="1"/>
          <p:nvPr/>
        </p:nvSpPr>
        <p:spPr>
          <a:xfrm>
            <a:off x="5828779" y="4368494"/>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25676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55</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08012" y="381000"/>
            <a:ext cx="4724399" cy="5576911"/>
          </a:xfrm>
          <a:prstGeom prst="rect">
            <a:avLst/>
          </a:prstGeom>
          <a:noFill/>
        </p:spPr>
        <p:txBody>
          <a:bodyPr wrap="square" rtlCol="0" anchor="t">
            <a:spAutoFit/>
          </a:bodyPr>
          <a:lstStyle/>
          <a:p>
            <a:pPr>
              <a:lnSpc>
                <a:spcPct val="90000"/>
              </a:lnSpc>
            </a:pPr>
            <a:r>
              <a:rPr lang="en-US" sz="3600"/>
              <a:t>Your Body Is Special. If For Some Reason, Your Body Needs Special Care, Someone Who Loves You Can Help.</a:t>
            </a:r>
            <a:endParaRPr lang="en-US" sz="3600">
              <a:cs typeface="Calibri"/>
            </a:endParaRPr>
          </a:p>
          <a:p>
            <a:pPr>
              <a:lnSpc>
                <a:spcPct val="90000"/>
              </a:lnSpc>
            </a:pPr>
            <a:r>
              <a:rPr lang="en-US" sz="3600"/>
              <a:t>A Doctor or Nurse Can Help You, Too.</a:t>
            </a:r>
            <a:endParaRPr lang="en-US" sz="3600">
              <a:cs typeface="Calibri"/>
            </a:endParaRPr>
          </a:p>
          <a:p>
            <a:pPr>
              <a:lnSpc>
                <a:spcPct val="90000"/>
              </a:lnSpc>
            </a:pPr>
            <a:endParaRPr lang="en-US" sz="3600">
              <a:cs typeface="Calibri"/>
            </a:endParaRPr>
          </a:p>
          <a:p>
            <a:pPr>
              <a:lnSpc>
                <a:spcPct val="90000"/>
              </a:lnSpc>
            </a:pPr>
            <a:r>
              <a:rPr lang="en-US" sz="3600"/>
              <a:t>You Can Talk About This With The Adults Who Love &amp; Care For You.</a:t>
            </a:r>
            <a:endParaRPr lang="en-US" sz="3600">
              <a:cs typeface="Calibri"/>
            </a:endParaRP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59" y="381000"/>
            <a:ext cx="3884705" cy="5827058"/>
          </a:xfrm>
          <a:prstGeom prst="rect">
            <a:avLst/>
          </a:prstGeom>
        </p:spPr>
      </p:pic>
    </p:spTree>
    <p:extLst>
      <p:ext uri="{BB962C8B-B14F-4D97-AF65-F5344CB8AC3E}">
        <p14:creationId xmlns:p14="http://schemas.microsoft.com/office/powerpoint/2010/main" val="42693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56</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08012" y="741946"/>
            <a:ext cx="4800599" cy="5466112"/>
          </a:xfrm>
          <a:prstGeom prst="rect">
            <a:avLst/>
          </a:prstGeom>
          <a:noFill/>
        </p:spPr>
        <p:txBody>
          <a:bodyPr wrap="square" rtlCol="0" anchor="b">
            <a:spAutoFit/>
          </a:bodyPr>
          <a:lstStyle/>
          <a:p>
            <a:pPr>
              <a:lnSpc>
                <a:spcPct val="90000"/>
              </a:lnSpc>
            </a:pPr>
            <a:r>
              <a:rPr lang="en-US" sz="3600"/>
              <a:t>Are You Worried That Someone Has Tried To Make Your Body Disrespected Or Unsafe?</a:t>
            </a:r>
          </a:p>
          <a:p>
            <a:pPr>
              <a:lnSpc>
                <a:spcPct val="90000"/>
              </a:lnSpc>
            </a:pPr>
            <a:endParaRPr lang="en-US" sz="1400">
              <a:cs typeface="Calibri"/>
            </a:endParaRPr>
          </a:p>
          <a:p>
            <a:pPr>
              <a:lnSpc>
                <a:spcPct val="90000"/>
              </a:lnSpc>
            </a:pPr>
            <a:r>
              <a:rPr lang="en-US" sz="3600"/>
              <a:t>Tell Someone Who Loves You. </a:t>
            </a:r>
            <a:endParaRPr lang="en-US" sz="3600">
              <a:cs typeface="Calibri"/>
            </a:endParaRPr>
          </a:p>
          <a:p>
            <a:pPr>
              <a:lnSpc>
                <a:spcPct val="90000"/>
              </a:lnSpc>
            </a:pPr>
            <a:endParaRPr lang="en-US" sz="1400">
              <a:cs typeface="Calibri"/>
            </a:endParaRPr>
          </a:p>
          <a:p>
            <a:pPr>
              <a:lnSpc>
                <a:spcPct val="90000"/>
              </a:lnSpc>
            </a:pPr>
            <a:r>
              <a:rPr lang="en-US" sz="3600"/>
              <a:t>Say,</a:t>
            </a:r>
            <a:endParaRPr lang="en-US" sz="3600">
              <a:cs typeface="Calibri"/>
            </a:endParaRPr>
          </a:p>
          <a:p>
            <a:pPr>
              <a:lnSpc>
                <a:spcPct val="90000"/>
              </a:lnSpc>
            </a:pPr>
            <a:r>
              <a:rPr lang="en-US" sz="3600"/>
              <a:t>"I Feel Worried. I Don’t Want To Talk About Feeling Disrespected.”</a:t>
            </a:r>
            <a:endParaRPr lang="en-US" sz="3600">
              <a:cs typeface="Calibri"/>
            </a:endParaRP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59" y="381000"/>
            <a:ext cx="3884705" cy="5827058"/>
          </a:xfrm>
          <a:prstGeom prst="rect">
            <a:avLst/>
          </a:prstGeom>
        </p:spPr>
      </p:pic>
    </p:spTree>
    <p:extLst>
      <p:ext uri="{BB962C8B-B14F-4D97-AF65-F5344CB8AC3E}">
        <p14:creationId xmlns:p14="http://schemas.microsoft.com/office/powerpoint/2010/main" val="400011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5CB570F-0EEF-4908-B3A8-D5357B8F12E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F3C524E-E92B-4364-8999-F0FFD7CDA51C}"/>
              </a:ext>
            </a:extLst>
          </p:cNvPr>
          <p:cNvSpPr>
            <a:spLocks noGrp="1"/>
          </p:cNvSpPr>
          <p:nvPr>
            <p:ph type="sldNum" sz="quarter" idx="12"/>
          </p:nvPr>
        </p:nvSpPr>
        <p:spPr/>
        <p:txBody>
          <a:bodyPr/>
          <a:lstStyle/>
          <a:p>
            <a:fld id="{25BA54BD-C84D-46CE-8B72-31BFB26ABA43}" type="slidenum">
              <a:rPr lang="en-US"/>
              <a:t>57</a:t>
            </a:fld>
            <a:endParaRPr lang="en-US"/>
          </a:p>
        </p:txBody>
      </p:sp>
      <p:sp>
        <p:nvSpPr>
          <p:cNvPr id="4" name="TextBox 1">
            <a:extLst>
              <a:ext uri="{FF2B5EF4-FFF2-40B4-BE49-F238E27FC236}">
                <a16:creationId xmlns="" xmlns:a16="http://schemas.microsoft.com/office/drawing/2014/main" id="{D623C00E-2266-4CE4-9314-BD9E81AAF819}"/>
              </a:ext>
            </a:extLst>
          </p:cNvPr>
          <p:cNvSpPr txBox="1"/>
          <p:nvPr/>
        </p:nvSpPr>
        <p:spPr>
          <a:xfrm>
            <a:off x="711767" y="367465"/>
            <a:ext cx="5835687" cy="629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dirty="0">
                <a:cs typeface="Segoe UI"/>
              </a:rPr>
              <a:t>Can you talk about this to someone?</a:t>
            </a:r>
            <a:endParaRPr lang="en-US" sz="3200" dirty="0">
              <a:latin typeface="Segoe UI"/>
              <a:cs typeface="Segoe UI"/>
            </a:endParaRPr>
          </a:p>
          <a:p>
            <a:pPr>
              <a:lnSpc>
                <a:spcPct val="90000"/>
              </a:lnSpc>
            </a:pPr>
            <a:endParaRPr lang="en-US" sz="3200" dirty="0">
              <a:cs typeface="Calibri"/>
            </a:endParaRPr>
          </a:p>
          <a:p>
            <a:pPr>
              <a:lnSpc>
                <a:spcPct val="90000"/>
              </a:lnSpc>
            </a:pPr>
            <a:r>
              <a:rPr lang="en-US" sz="3200" dirty="0">
                <a:cs typeface="Calibri"/>
              </a:rPr>
              <a:t>Think</a:t>
            </a:r>
            <a:r>
              <a:rPr lang="en-US" sz="3200" dirty="0">
                <a:cs typeface="Segoe UI"/>
              </a:rPr>
              <a:t>.  Who is an adult </a:t>
            </a:r>
            <a:r>
              <a:rPr lang="en-US" sz="3200" dirty="0">
                <a:cs typeface="Calibri"/>
              </a:rPr>
              <a:t/>
            </a:r>
            <a:br>
              <a:rPr lang="en-US" sz="3200" dirty="0">
                <a:cs typeface="Calibri"/>
              </a:rPr>
            </a:br>
            <a:r>
              <a:rPr lang="en-US" sz="3200" dirty="0">
                <a:cs typeface="Segoe UI"/>
              </a:rPr>
              <a:t>that cares for you, </a:t>
            </a:r>
            <a:r>
              <a:rPr lang="en-US" sz="3200" dirty="0">
                <a:cs typeface="Calibri"/>
              </a:rPr>
              <a:t/>
            </a:r>
            <a:br>
              <a:rPr lang="en-US" sz="3200" dirty="0">
                <a:cs typeface="Calibri"/>
              </a:rPr>
            </a:br>
            <a:r>
              <a:rPr lang="en-US" sz="3200" dirty="0">
                <a:cs typeface="Segoe UI"/>
              </a:rPr>
              <a:t>and for your feelings?  </a:t>
            </a:r>
            <a:endParaRPr lang="en-US" sz="3200" dirty="0">
              <a:latin typeface="Segoe UI"/>
              <a:cs typeface="Segoe UI"/>
            </a:endParaRPr>
          </a:p>
          <a:p>
            <a:pPr>
              <a:lnSpc>
                <a:spcPct val="90000"/>
              </a:lnSpc>
            </a:pPr>
            <a:r>
              <a:rPr lang="en-US" sz="3200" dirty="0">
                <a:cs typeface="Segoe UI"/>
              </a:rPr>
              <a:t>Who wants to keep you safe from harm?  </a:t>
            </a:r>
            <a:endParaRPr lang="en-US" sz="3200" dirty="0">
              <a:latin typeface="Segoe UI"/>
              <a:cs typeface="Segoe UI"/>
            </a:endParaRPr>
          </a:p>
          <a:p>
            <a:pPr>
              <a:lnSpc>
                <a:spcPct val="90000"/>
              </a:lnSpc>
            </a:pPr>
            <a:endParaRPr lang="en-US" sz="1600" dirty="0">
              <a:cs typeface="Calibri"/>
            </a:endParaRPr>
          </a:p>
          <a:p>
            <a:pPr>
              <a:lnSpc>
                <a:spcPct val="90000"/>
              </a:lnSpc>
            </a:pPr>
            <a:r>
              <a:rPr lang="en-US" sz="3200" dirty="0">
                <a:cs typeface="Segoe UI"/>
              </a:rPr>
              <a:t>Which adult respects the privacy and holiness of your body?    ​</a:t>
            </a:r>
            <a:r>
              <a:rPr lang="en-US" sz="3200" dirty="0">
                <a:cs typeface="Calibri"/>
              </a:rPr>
              <a:t/>
            </a:r>
            <a:br>
              <a:rPr lang="en-US" sz="3200" dirty="0">
                <a:cs typeface="Calibri"/>
              </a:rPr>
            </a:br>
            <a:r>
              <a:rPr lang="en-US" sz="3200" dirty="0">
                <a:cs typeface="Segoe UI"/>
              </a:rPr>
              <a:t>​</a:t>
            </a:r>
            <a:endParaRPr lang="en-US" sz="1600" dirty="0">
              <a:latin typeface="Segoe UI"/>
              <a:cs typeface="Segoe UI"/>
            </a:endParaRPr>
          </a:p>
          <a:p>
            <a:pPr>
              <a:lnSpc>
                <a:spcPct val="90000"/>
              </a:lnSpc>
            </a:pPr>
            <a:r>
              <a:rPr lang="en-US" sz="3200" dirty="0">
                <a:cs typeface="Segoe UI"/>
              </a:rPr>
              <a:t>Think in your mind--​</a:t>
            </a:r>
            <a:r>
              <a:rPr lang="en-US" sz="3200" dirty="0">
                <a:cs typeface="Calibri"/>
              </a:rPr>
              <a:t/>
            </a:r>
            <a:br>
              <a:rPr lang="en-US" sz="3200" dirty="0">
                <a:cs typeface="Calibri"/>
              </a:rPr>
            </a:br>
            <a:r>
              <a:rPr lang="en-US" sz="3200" dirty="0">
                <a:cs typeface="Segoe UI"/>
              </a:rPr>
              <a:t>who is that person?</a:t>
            </a:r>
            <a:r>
              <a:rPr lang="en-US" sz="3200" dirty="0">
                <a:cs typeface="Calibri"/>
              </a:rPr>
              <a:t>  </a:t>
            </a:r>
          </a:p>
        </p:txBody>
      </p:sp>
      <p:pic>
        <p:nvPicPr>
          <p:cNvPr id="6" name="Picture 5" descr="A picture containing person, indoor, sitting, wall&#10;&#10;Description generated with very high confidence">
            <a:extLst>
              <a:ext uri="{FF2B5EF4-FFF2-40B4-BE49-F238E27FC236}">
                <a16:creationId xmlns="" xmlns:a16="http://schemas.microsoft.com/office/drawing/2014/main" id="{8FCB7841-4DB2-47C3-A2C4-D43F2193F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693" y="1849629"/>
            <a:ext cx="5047614" cy="3359989"/>
          </a:xfrm>
          <a:prstGeom prst="rect">
            <a:avLst/>
          </a:prstGeom>
        </p:spPr>
      </p:pic>
    </p:spTree>
    <p:extLst>
      <p:ext uri="{BB962C8B-B14F-4D97-AF65-F5344CB8AC3E}">
        <p14:creationId xmlns:p14="http://schemas.microsoft.com/office/powerpoint/2010/main" val="654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328A3-8B44-41F2-9F95-71F52B336F2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2BAE6ABB-2CC6-4756-A8D6-175B76A34160}"/>
              </a:ext>
            </a:extLst>
          </p:cNvPr>
          <p:cNvSpPr>
            <a:spLocks noGrp="1"/>
          </p:cNvSpPr>
          <p:nvPr>
            <p:ph type="sldNum" sz="quarter" idx="12"/>
          </p:nvPr>
        </p:nvSpPr>
        <p:spPr/>
        <p:txBody>
          <a:bodyPr/>
          <a:lstStyle/>
          <a:p>
            <a:fld id="{25BA54BD-C84D-46CE-8B72-31BFB26ABA43}" type="slidenum">
              <a:rPr lang="en-US"/>
              <a:t>58</a:t>
            </a:fld>
            <a:endParaRPr lang="en-US"/>
          </a:p>
        </p:txBody>
      </p:sp>
      <p:sp>
        <p:nvSpPr>
          <p:cNvPr id="5" name="TextBox 4">
            <a:extLst>
              <a:ext uri="{FF2B5EF4-FFF2-40B4-BE49-F238E27FC236}">
                <a16:creationId xmlns="" xmlns:a16="http://schemas.microsoft.com/office/drawing/2014/main" id="{E19C722F-AD5D-4087-BE05-6038473016A1}"/>
              </a:ext>
            </a:extLst>
          </p:cNvPr>
          <p:cNvSpPr txBox="1"/>
          <p:nvPr/>
        </p:nvSpPr>
        <p:spPr>
          <a:xfrm>
            <a:off x="340355" y="1499241"/>
            <a:ext cx="4779814" cy="3859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Segoe UI"/>
              </a:rPr>
              <a:t>You can trust that adult.</a:t>
            </a:r>
            <a:r>
              <a:rPr lang="en-US" sz="3600" dirty="0">
                <a:latin typeface="Calibri"/>
                <a:cs typeface="Calibri"/>
              </a:rPr>
              <a:t>  </a:t>
            </a:r>
            <a:endParaRPr lang="en-US" sz="2000" dirty="0"/>
          </a:p>
          <a:p>
            <a:endParaRPr lang="en-US" sz="3600" dirty="0">
              <a:latin typeface="Calibri"/>
              <a:cs typeface="Calibri"/>
            </a:endParaRPr>
          </a:p>
          <a:p>
            <a:r>
              <a:rPr lang="en-US" sz="3600" dirty="0">
                <a:latin typeface="Calibri"/>
                <a:cs typeface="Calibri"/>
              </a:rPr>
              <a:t>You can say to that person, "I feel disrespected.  </a:t>
            </a:r>
          </a:p>
          <a:p>
            <a:r>
              <a:rPr lang="en-US" sz="3600" dirty="0">
                <a:latin typeface="Calibri"/>
                <a:cs typeface="Calibri"/>
              </a:rPr>
              <a:t>I want to talk about it."</a:t>
            </a:r>
            <a:endParaRPr lang="en-US" sz="2000" dirty="0">
              <a:cs typeface="Calibri"/>
            </a:endParaRPr>
          </a:p>
          <a:p>
            <a:pPr>
              <a:lnSpc>
                <a:spcPct val="90000"/>
              </a:lnSpc>
            </a:pPr>
            <a:endParaRPr lang="en-US" sz="3200" dirty="0">
              <a:cs typeface="Calibri"/>
            </a:endParaRPr>
          </a:p>
        </p:txBody>
      </p:sp>
      <p:pic>
        <p:nvPicPr>
          <p:cNvPr id="4" name="Picture 3" descr="A person sitting on a table&#10;&#10;Description generated with very high confidence">
            <a:extLst>
              <a:ext uri="{FF2B5EF4-FFF2-40B4-BE49-F238E27FC236}">
                <a16:creationId xmlns="" xmlns:a16="http://schemas.microsoft.com/office/drawing/2014/main" id="{EE016AE4-FA43-4813-A9F0-B0BBE3E01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111" y="828641"/>
            <a:ext cx="6735802" cy="4495800"/>
          </a:xfrm>
          <a:prstGeom prst="rect">
            <a:avLst/>
          </a:prstGeom>
        </p:spPr>
      </p:pic>
    </p:spTree>
    <p:extLst>
      <p:ext uri="{BB962C8B-B14F-4D97-AF65-F5344CB8AC3E}">
        <p14:creationId xmlns:p14="http://schemas.microsoft.com/office/powerpoint/2010/main" val="26198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6D855D13-AD43-4971-8370-4A266CA2BE5D}"/>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093CBE-87E7-47AC-8AD1-E79B3006FD3D}"/>
              </a:ext>
            </a:extLst>
          </p:cNvPr>
          <p:cNvSpPr>
            <a:spLocks noGrp="1"/>
          </p:cNvSpPr>
          <p:nvPr>
            <p:ph type="sldNum" sz="quarter" idx="12"/>
          </p:nvPr>
        </p:nvSpPr>
        <p:spPr/>
        <p:txBody>
          <a:bodyPr/>
          <a:lstStyle/>
          <a:p>
            <a:fld id="{25BA54BD-C84D-46CE-8B72-31BFB26ABA43}" type="slidenum">
              <a:rPr lang="en-US" smtClean="0"/>
              <a:t>59</a:t>
            </a:fld>
            <a:endParaRPr lang="en-US"/>
          </a:p>
        </p:txBody>
      </p:sp>
      <p:grpSp>
        <p:nvGrpSpPr>
          <p:cNvPr id="8" name="Group 7">
            <a:extLst>
              <a:ext uri="{FF2B5EF4-FFF2-40B4-BE49-F238E27FC236}">
                <a16:creationId xmlns="" xmlns:a16="http://schemas.microsoft.com/office/drawing/2014/main" id="{DCB2F74E-75EC-4E52-85EB-01288C2B97C3}"/>
              </a:ext>
            </a:extLst>
          </p:cNvPr>
          <p:cNvGrpSpPr/>
          <p:nvPr/>
        </p:nvGrpSpPr>
        <p:grpSpPr>
          <a:xfrm>
            <a:off x="6932612" y="609600"/>
            <a:ext cx="4572000" cy="5029200"/>
            <a:chOff x="6932612" y="609600"/>
            <a:chExt cx="4572000" cy="5029200"/>
          </a:xfrm>
        </p:grpSpPr>
        <p:pic>
          <p:nvPicPr>
            <p:cNvPr id="5" name="Picture 4">
              <a:extLst>
                <a:ext uri="{FF2B5EF4-FFF2-40B4-BE49-F238E27FC236}">
                  <a16:creationId xmlns="" xmlns:a16="http://schemas.microsoft.com/office/drawing/2014/main" id="{40F54C72-0F1E-49AF-9191-7DAD2C9B7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612" y="609600"/>
              <a:ext cx="4572000" cy="4572000"/>
            </a:xfrm>
            <a:prstGeom prst="rect">
              <a:avLst/>
            </a:prstGeom>
          </p:spPr>
        </p:pic>
        <p:pic>
          <p:nvPicPr>
            <p:cNvPr id="7" name="Picture 6">
              <a:extLst>
                <a:ext uri="{FF2B5EF4-FFF2-40B4-BE49-F238E27FC236}">
                  <a16:creationId xmlns="" xmlns:a16="http://schemas.microsoft.com/office/drawing/2014/main" id="{8EFA1F3E-4D74-49AC-A1A0-982E1C72B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812" y="2895600"/>
              <a:ext cx="2743200" cy="2743200"/>
            </a:xfrm>
            <a:prstGeom prst="rect">
              <a:avLst/>
            </a:prstGeom>
          </p:spPr>
        </p:pic>
      </p:grpSp>
      <p:sp>
        <p:nvSpPr>
          <p:cNvPr id="9" name="TextBox 8">
            <a:extLst>
              <a:ext uri="{FF2B5EF4-FFF2-40B4-BE49-F238E27FC236}">
                <a16:creationId xmlns="" xmlns:a16="http://schemas.microsoft.com/office/drawing/2014/main" id="{233C2AB1-C3C4-437E-B1CA-055FFD95C20E}"/>
              </a:ext>
            </a:extLst>
          </p:cNvPr>
          <p:cNvSpPr txBox="1"/>
          <p:nvPr/>
        </p:nvSpPr>
        <p:spPr>
          <a:xfrm>
            <a:off x="455612" y="604189"/>
            <a:ext cx="6172200" cy="867930"/>
          </a:xfrm>
          <a:prstGeom prst="rect">
            <a:avLst/>
          </a:prstGeom>
          <a:noFill/>
        </p:spPr>
        <p:txBody>
          <a:bodyPr wrap="square" rtlCol="0" anchor="t">
            <a:spAutoFit/>
          </a:bodyPr>
          <a:lstStyle/>
          <a:p>
            <a:pPr>
              <a:lnSpc>
                <a:spcPct val="90000"/>
              </a:lnSpc>
            </a:pPr>
            <a:r>
              <a:rPr lang="en-US" sz="2800" b="1"/>
              <a:t>What  Ways Could A Person Disrespect Your Boundaries?</a:t>
            </a:r>
          </a:p>
        </p:txBody>
      </p:sp>
      <p:sp>
        <p:nvSpPr>
          <p:cNvPr id="10" name="TextBox 9">
            <a:extLst>
              <a:ext uri="{FF2B5EF4-FFF2-40B4-BE49-F238E27FC236}">
                <a16:creationId xmlns="" xmlns:a16="http://schemas.microsoft.com/office/drawing/2014/main" id="{3A72BD1B-6EF3-4247-9939-90518ECCECDC}"/>
              </a:ext>
            </a:extLst>
          </p:cNvPr>
          <p:cNvSpPr txBox="1"/>
          <p:nvPr/>
        </p:nvSpPr>
        <p:spPr>
          <a:xfrm>
            <a:off x="455612" y="2149174"/>
            <a:ext cx="6477000" cy="1255728"/>
          </a:xfrm>
          <a:prstGeom prst="rect">
            <a:avLst/>
          </a:prstGeom>
          <a:noFill/>
        </p:spPr>
        <p:txBody>
          <a:bodyPr wrap="square" rtlCol="0" anchor="t">
            <a:spAutoFit/>
          </a:bodyPr>
          <a:lstStyle/>
          <a:p>
            <a:pPr>
              <a:lnSpc>
                <a:spcPct val="90000"/>
              </a:lnSpc>
            </a:pPr>
            <a:r>
              <a:rPr lang="en-US" sz="2800" b="1"/>
              <a:t>What Ways Could Another Person  Disrespect The Privacy Of Your Body?</a:t>
            </a:r>
          </a:p>
        </p:txBody>
      </p:sp>
      <p:sp>
        <p:nvSpPr>
          <p:cNvPr id="11" name="TextBox 10">
            <a:extLst>
              <a:ext uri="{FF2B5EF4-FFF2-40B4-BE49-F238E27FC236}">
                <a16:creationId xmlns="" xmlns:a16="http://schemas.microsoft.com/office/drawing/2014/main" id="{E0C6E2DF-B94D-4876-9041-23AE25F8CD58}"/>
              </a:ext>
            </a:extLst>
          </p:cNvPr>
          <p:cNvSpPr txBox="1"/>
          <p:nvPr/>
        </p:nvSpPr>
        <p:spPr>
          <a:xfrm>
            <a:off x="455612" y="3849895"/>
            <a:ext cx="6172200" cy="1255728"/>
          </a:xfrm>
          <a:prstGeom prst="rect">
            <a:avLst/>
          </a:prstGeom>
          <a:noFill/>
        </p:spPr>
        <p:txBody>
          <a:bodyPr wrap="square" rtlCol="0" anchor="t">
            <a:spAutoFit/>
          </a:bodyPr>
          <a:lstStyle/>
          <a:p>
            <a:pPr>
              <a:lnSpc>
                <a:spcPct val="90000"/>
              </a:lnSpc>
            </a:pPr>
            <a:r>
              <a:rPr lang="en-US" sz="2800" b="1"/>
              <a:t>Well, Most People Won't Ever Want Or Try To Disrespect The Privacy &amp; Holiness Of Your Body.</a:t>
            </a:r>
          </a:p>
        </p:txBody>
      </p:sp>
      <p:sp>
        <p:nvSpPr>
          <p:cNvPr id="12" name="TextBox 11">
            <a:extLst>
              <a:ext uri="{FF2B5EF4-FFF2-40B4-BE49-F238E27FC236}">
                <a16:creationId xmlns="" xmlns:a16="http://schemas.microsoft.com/office/drawing/2014/main" id="{012DEC7F-2AC1-4598-A533-AE937422255B}"/>
              </a:ext>
            </a:extLst>
          </p:cNvPr>
          <p:cNvSpPr txBox="1"/>
          <p:nvPr/>
        </p:nvSpPr>
        <p:spPr>
          <a:xfrm>
            <a:off x="2665797" y="5233633"/>
            <a:ext cx="3393760" cy="701731"/>
          </a:xfrm>
          <a:prstGeom prst="rect">
            <a:avLst/>
          </a:prstGeom>
          <a:noFill/>
        </p:spPr>
        <p:txBody>
          <a:bodyPr wrap="square" rtlCol="0">
            <a:spAutoFit/>
          </a:bodyPr>
          <a:lstStyle/>
          <a:p>
            <a:pPr>
              <a:lnSpc>
                <a:spcPct val="90000"/>
              </a:lnSpc>
            </a:pPr>
            <a:r>
              <a:rPr lang="en-US" sz="4400" b="1"/>
              <a:t>But... ... ...</a:t>
            </a:r>
          </a:p>
        </p:txBody>
      </p:sp>
    </p:spTree>
    <p:extLst>
      <p:ext uri="{BB962C8B-B14F-4D97-AF65-F5344CB8AC3E}">
        <p14:creationId xmlns:p14="http://schemas.microsoft.com/office/powerpoint/2010/main" val="35900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75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125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24E5B6F-6988-43EC-8BF0-B788EB562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449" y="363496"/>
            <a:ext cx="4095827" cy="6120441"/>
          </a:xfrm>
          <a:prstGeom prst="rect">
            <a:avLst/>
          </a:prstGeom>
        </p:spPr>
      </p:pic>
      <p:sp>
        <p:nvSpPr>
          <p:cNvPr id="4" name="TextBox 3">
            <a:extLst>
              <a:ext uri="{FF2B5EF4-FFF2-40B4-BE49-F238E27FC236}">
                <a16:creationId xmlns="" xmlns:a16="http://schemas.microsoft.com/office/drawing/2014/main" id="{A9E38059-1645-4724-9F1F-E543833BAFD8}"/>
              </a:ext>
            </a:extLst>
          </p:cNvPr>
          <p:cNvSpPr txBox="1"/>
          <p:nvPr/>
        </p:nvSpPr>
        <p:spPr>
          <a:xfrm>
            <a:off x="2060462" y="2140723"/>
            <a:ext cx="4953000" cy="1920526"/>
          </a:xfrm>
          <a:prstGeom prst="rect">
            <a:avLst/>
          </a:prstGeom>
          <a:noFill/>
        </p:spPr>
        <p:txBody>
          <a:bodyPr wrap="square" rtlCol="0">
            <a:spAutoFit/>
          </a:bodyPr>
          <a:lstStyle/>
          <a:p>
            <a:pPr>
              <a:lnSpc>
                <a:spcPct val="90000"/>
              </a:lnSpc>
            </a:pPr>
            <a:r>
              <a:rPr lang="en-US" sz="4400" dirty="0">
                <a:latin typeface="+mj-lt"/>
              </a:rPr>
              <a:t>This Little Guy Deserves </a:t>
            </a:r>
          </a:p>
          <a:p>
            <a:pPr>
              <a:lnSpc>
                <a:spcPct val="90000"/>
              </a:lnSpc>
            </a:pPr>
            <a:r>
              <a:rPr lang="en-US" sz="4400" dirty="0">
                <a:latin typeface="+mj-lt"/>
              </a:rPr>
              <a:t>Special Care!</a:t>
            </a:r>
          </a:p>
        </p:txBody>
      </p:sp>
      <p:sp>
        <p:nvSpPr>
          <p:cNvPr id="5" name="Footer Placeholder 4">
            <a:extLst>
              <a:ext uri="{FF2B5EF4-FFF2-40B4-BE49-F238E27FC236}">
                <a16:creationId xmlns="" xmlns:a16="http://schemas.microsoft.com/office/drawing/2014/main" id="{91B981B9-3425-41F2-9E84-443854D15AD4}"/>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36255208-63DD-4290-9628-48C524BCAF80}"/>
              </a:ext>
            </a:extLst>
          </p:cNvPr>
          <p:cNvSpPr>
            <a:spLocks noGrp="1"/>
          </p:cNvSpPr>
          <p:nvPr>
            <p:ph type="sldNum" sz="quarter" idx="12"/>
          </p:nvPr>
        </p:nvSpPr>
        <p:spPr/>
        <p:txBody>
          <a:bodyPr/>
          <a:lstStyle/>
          <a:p>
            <a:fld id="{25BA54BD-C84D-46CE-8B72-31BFB26ABA43}" type="slidenum">
              <a:rPr lang="en-US" smtClean="0"/>
              <a:t>6</a:t>
            </a:fld>
            <a:endParaRPr lang="en-US"/>
          </a:p>
        </p:txBody>
      </p:sp>
    </p:spTree>
    <p:extLst>
      <p:ext uri="{BB962C8B-B14F-4D97-AF65-F5344CB8AC3E}">
        <p14:creationId xmlns:p14="http://schemas.microsoft.com/office/powerpoint/2010/main" val="4650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DB9A15-CB46-4822-A6EA-9A87DD78A0AF}"/>
              </a:ext>
            </a:extLst>
          </p:cNvPr>
          <p:cNvSpPr>
            <a:spLocks noGrp="1"/>
          </p:cNvSpPr>
          <p:nvPr>
            <p:ph type="title"/>
          </p:nvPr>
        </p:nvSpPr>
        <p:spPr>
          <a:xfrm>
            <a:off x="2047099" y="1702865"/>
            <a:ext cx="3870246" cy="2577474"/>
          </a:xfrm>
        </p:spPr>
        <p:txBody>
          <a:bodyPr>
            <a:noAutofit/>
          </a:bodyPr>
          <a:lstStyle/>
          <a:p>
            <a:r>
              <a:rPr lang="en-US" sz="3600" b="1" dirty="0">
                <a:latin typeface="+mn-lt"/>
              </a:rPr>
              <a:t>Maybe Someone Wants To Show</a:t>
            </a:r>
            <a:r>
              <a:rPr lang="en-US" sz="3600" b="1" dirty="0">
                <a:latin typeface="+mn-lt"/>
                <a:cs typeface="Calibri"/>
              </a:rPr>
              <a:t> You Pictures of a Private, Holy Body Parts.</a:t>
            </a:r>
            <a:endParaRPr lang="en-US" sz="3600" b="1" dirty="0">
              <a:latin typeface="+mn-lt"/>
            </a:endParaRPr>
          </a:p>
        </p:txBody>
      </p:sp>
      <p:sp>
        <p:nvSpPr>
          <p:cNvPr id="4" name="Footer Placeholder 3">
            <a:extLst>
              <a:ext uri="{FF2B5EF4-FFF2-40B4-BE49-F238E27FC236}">
                <a16:creationId xmlns="" xmlns:a16="http://schemas.microsoft.com/office/drawing/2014/main" id="{F94FF3BE-B7B6-4D81-A812-D9442E40A423}"/>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FBF84450-EC27-4A25-875F-36E69C7FE9D8}"/>
              </a:ext>
            </a:extLst>
          </p:cNvPr>
          <p:cNvSpPr>
            <a:spLocks noGrp="1"/>
          </p:cNvSpPr>
          <p:nvPr>
            <p:ph type="sldNum" sz="quarter" idx="12"/>
          </p:nvPr>
        </p:nvSpPr>
        <p:spPr/>
        <p:txBody>
          <a:bodyPr/>
          <a:lstStyle/>
          <a:p>
            <a:fld id="{25BA54BD-C84D-46CE-8B72-31BFB26ABA43}" type="slidenum">
              <a:rPr lang="en-US" smtClean="0"/>
              <a:t>60</a:t>
            </a:fld>
            <a:endParaRPr lang="en-US"/>
          </a:p>
        </p:txBody>
      </p:sp>
      <p:pic>
        <p:nvPicPr>
          <p:cNvPr id="11" name="Content Placeholder 10">
            <a:extLst>
              <a:ext uri="{FF2B5EF4-FFF2-40B4-BE49-F238E27FC236}">
                <a16:creationId xmlns="" xmlns:a16="http://schemas.microsoft.com/office/drawing/2014/main" id="{BC418377-C1D9-425E-8445-06E4822F8F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258968">
            <a:off x="6556063" y="1891552"/>
            <a:ext cx="2329745" cy="4317897"/>
          </a:xfrm>
          <a:prstGeom prst="rect">
            <a:avLst/>
          </a:prstGeom>
        </p:spPr>
      </p:pic>
    </p:spTree>
    <p:extLst>
      <p:ext uri="{BB962C8B-B14F-4D97-AF65-F5344CB8AC3E}">
        <p14:creationId xmlns:p14="http://schemas.microsoft.com/office/powerpoint/2010/main" val="37432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61</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2189942" y="1962408"/>
            <a:ext cx="4572000" cy="1754326"/>
          </a:xfrm>
          <a:prstGeom prst="rect">
            <a:avLst/>
          </a:prstGeom>
          <a:noFill/>
        </p:spPr>
        <p:txBody>
          <a:bodyPr wrap="square" rtlCol="0" anchor="t">
            <a:spAutoFit/>
          </a:bodyPr>
          <a:lstStyle/>
          <a:p>
            <a:pPr>
              <a:lnSpc>
                <a:spcPct val="90000"/>
              </a:lnSpc>
            </a:pPr>
            <a:r>
              <a:rPr lang="en-US" sz="4000" b="1"/>
              <a:t>Tell a trusted adult  as quickly as possible.</a:t>
            </a:r>
            <a:endParaRPr lang="en-US"/>
          </a:p>
        </p:txBody>
      </p:sp>
      <p:pic>
        <p:nvPicPr>
          <p:cNvPr id="6" name="Picture 5">
            <a:extLst>
              <a:ext uri="{FF2B5EF4-FFF2-40B4-BE49-F238E27FC236}">
                <a16:creationId xmlns="" xmlns:a16="http://schemas.microsoft.com/office/drawing/2014/main" id="{B0C8A9E1-0876-4704-9C69-AD02A3E5122C}"/>
              </a:ext>
            </a:extLst>
          </p:cNvPr>
          <p:cNvPicPr>
            <a:picLocks noChangeAspect="1"/>
          </p:cNvPicPr>
          <p:nvPr/>
        </p:nvPicPr>
        <p:blipFill>
          <a:blip r:embed="rId2"/>
          <a:stretch>
            <a:fillRect/>
          </a:stretch>
        </p:blipFill>
        <p:spPr>
          <a:xfrm>
            <a:off x="6105732" y="753035"/>
            <a:ext cx="3798137" cy="5669771"/>
          </a:xfrm>
          <a:prstGeom prst="rect">
            <a:avLst/>
          </a:prstGeom>
        </p:spPr>
      </p:pic>
    </p:spTree>
    <p:extLst>
      <p:ext uri="{BB962C8B-B14F-4D97-AF65-F5344CB8AC3E}">
        <p14:creationId xmlns:p14="http://schemas.microsoft.com/office/powerpoint/2010/main" val="19957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62</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2361264" y="2320621"/>
            <a:ext cx="4572000" cy="3416320"/>
          </a:xfrm>
          <a:prstGeom prst="rect">
            <a:avLst/>
          </a:prstGeom>
          <a:noFill/>
        </p:spPr>
        <p:txBody>
          <a:bodyPr wrap="square" rtlCol="0" anchor="t">
            <a:spAutoFit/>
          </a:bodyPr>
          <a:lstStyle/>
          <a:p>
            <a:pPr>
              <a:lnSpc>
                <a:spcPct val="90000"/>
              </a:lnSpc>
            </a:pPr>
            <a:endParaRPr lang="en-US" sz="4000" b="1"/>
          </a:p>
          <a:p>
            <a:pPr>
              <a:lnSpc>
                <a:spcPct val="90000"/>
              </a:lnSpc>
            </a:pPr>
            <a:r>
              <a:rPr lang="en-US" sz="4000" b="1"/>
              <a:t>Maybe a person  wants to TALK</a:t>
            </a:r>
            <a:r>
              <a:rPr lang="en-US" sz="4000" b="1">
                <a:cs typeface="Calibri"/>
              </a:rPr>
              <a:t/>
            </a:r>
            <a:br>
              <a:rPr lang="en-US" sz="4000" b="1">
                <a:cs typeface="Calibri"/>
              </a:rPr>
            </a:br>
            <a:r>
              <a:rPr lang="en-US" sz="4000" b="1"/>
              <a:t>about private body parts.  </a:t>
            </a:r>
            <a:endParaRPr lang="en-US">
              <a:cs typeface="Calibri"/>
            </a:endParaRPr>
          </a:p>
        </p:txBody>
      </p:sp>
      <p:pic>
        <p:nvPicPr>
          <p:cNvPr id="6" name="Picture 5">
            <a:extLst>
              <a:ext uri="{FF2B5EF4-FFF2-40B4-BE49-F238E27FC236}">
                <a16:creationId xmlns="" xmlns:a16="http://schemas.microsoft.com/office/drawing/2014/main" id="{02BA1DBA-DBC5-47CC-A840-76BE411C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569" y="1257299"/>
            <a:ext cx="4839443" cy="4343400"/>
          </a:xfrm>
          <a:prstGeom prst="rect">
            <a:avLst/>
          </a:prstGeom>
        </p:spPr>
      </p:pic>
    </p:spTree>
    <p:extLst>
      <p:ext uri="{BB962C8B-B14F-4D97-AF65-F5344CB8AC3E}">
        <p14:creationId xmlns:p14="http://schemas.microsoft.com/office/powerpoint/2010/main" val="30125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63</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1966593" y="1252616"/>
            <a:ext cx="4572000" cy="4635115"/>
          </a:xfrm>
          <a:prstGeom prst="rect">
            <a:avLst/>
          </a:prstGeom>
          <a:noFill/>
        </p:spPr>
        <p:txBody>
          <a:bodyPr wrap="square" rtlCol="0" anchor="t">
            <a:spAutoFit/>
          </a:bodyPr>
          <a:lstStyle/>
          <a:p>
            <a:pPr>
              <a:lnSpc>
                <a:spcPct val="90000"/>
              </a:lnSpc>
            </a:pPr>
            <a:endParaRPr lang="en-US" sz="4000" b="1"/>
          </a:p>
          <a:p>
            <a:pPr>
              <a:lnSpc>
                <a:spcPct val="90000"/>
              </a:lnSpc>
            </a:pPr>
            <a:endParaRPr lang="en-US" sz="4000" b="1"/>
          </a:p>
          <a:p>
            <a:pPr>
              <a:lnSpc>
                <a:spcPct val="90000"/>
              </a:lnSpc>
            </a:pPr>
            <a:r>
              <a:rPr lang="en-US" sz="4000" b="1"/>
              <a:t>Say, “T</a:t>
            </a:r>
            <a:r>
              <a:rPr lang="en-US" sz="4400" b="1"/>
              <a:t>his disrespects me.</a:t>
            </a:r>
            <a:r>
              <a:rPr lang="en-US" sz="4000" b="1"/>
              <a:t>”</a:t>
            </a:r>
            <a:endParaRPr lang="en-US" sz="4000" b="1">
              <a:cs typeface="Calibri"/>
            </a:endParaRPr>
          </a:p>
          <a:p>
            <a:pPr>
              <a:lnSpc>
                <a:spcPct val="90000"/>
              </a:lnSpc>
            </a:pPr>
            <a:endParaRPr lang="en-US" sz="4000" b="1"/>
          </a:p>
          <a:p>
            <a:pPr>
              <a:lnSpc>
                <a:spcPct val="90000"/>
              </a:lnSpc>
            </a:pPr>
            <a:r>
              <a:rPr lang="en-US" sz="4000" b="1"/>
              <a:t>Tell a trusted adult as quickly as possible.</a:t>
            </a:r>
            <a:endParaRPr lang="en-US" sz="4000" b="1">
              <a:cs typeface="Calibri"/>
            </a:endParaRPr>
          </a:p>
        </p:txBody>
      </p:sp>
      <p:pic>
        <p:nvPicPr>
          <p:cNvPr id="5" name="Picture 4">
            <a:extLst>
              <a:ext uri="{FF2B5EF4-FFF2-40B4-BE49-F238E27FC236}">
                <a16:creationId xmlns="" xmlns:a16="http://schemas.microsoft.com/office/drawing/2014/main" id="{652FF1AF-ABF8-43CC-8C83-FE080B998A5C}"/>
              </a:ext>
            </a:extLst>
          </p:cNvPr>
          <p:cNvPicPr>
            <a:picLocks noChangeAspect="1"/>
          </p:cNvPicPr>
          <p:nvPr/>
        </p:nvPicPr>
        <p:blipFill>
          <a:blip r:embed="rId2"/>
          <a:stretch>
            <a:fillRect/>
          </a:stretch>
        </p:blipFill>
        <p:spPr>
          <a:xfrm>
            <a:off x="6435368" y="1255586"/>
            <a:ext cx="4840644" cy="4346825"/>
          </a:xfrm>
          <a:prstGeom prst="rect">
            <a:avLst/>
          </a:prstGeom>
        </p:spPr>
      </p:pic>
    </p:spTree>
    <p:extLst>
      <p:ext uri="{BB962C8B-B14F-4D97-AF65-F5344CB8AC3E}">
        <p14:creationId xmlns:p14="http://schemas.microsoft.com/office/powerpoint/2010/main" val="138065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left)">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64</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1885872" y="1524523"/>
            <a:ext cx="3643495" cy="2862322"/>
          </a:xfrm>
          <a:prstGeom prst="rect">
            <a:avLst/>
          </a:prstGeom>
          <a:noFill/>
        </p:spPr>
        <p:txBody>
          <a:bodyPr wrap="square" rtlCol="0" anchor="t">
            <a:spAutoFit/>
          </a:bodyPr>
          <a:lstStyle/>
          <a:p>
            <a:pPr>
              <a:lnSpc>
                <a:spcPct val="90000"/>
              </a:lnSpc>
            </a:pPr>
            <a:r>
              <a:rPr lang="en-US" sz="4000" b="1"/>
              <a:t>Does a Friend want to talk about another person’s private body parts?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217" y="531624"/>
            <a:ext cx="3828827" cy="5743241"/>
          </a:xfrm>
          <a:prstGeom prst="rect">
            <a:avLst/>
          </a:prstGeom>
        </p:spPr>
      </p:pic>
    </p:spTree>
    <p:extLst>
      <p:ext uri="{BB962C8B-B14F-4D97-AF65-F5344CB8AC3E}">
        <p14:creationId xmlns:p14="http://schemas.microsoft.com/office/powerpoint/2010/main" val="315533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65</a:t>
            </a:fld>
            <a:endParaRPr lang="en-US"/>
          </a:p>
        </p:txBody>
      </p:sp>
      <p:sp>
        <p:nvSpPr>
          <p:cNvPr id="5" name="TextBox 4">
            <a:extLst>
              <a:ext uri="{FF2B5EF4-FFF2-40B4-BE49-F238E27FC236}">
                <a16:creationId xmlns="" xmlns:a16="http://schemas.microsoft.com/office/drawing/2014/main" id="{176300B6-3A21-43DD-8BFB-66FCCB8A934E}"/>
              </a:ext>
            </a:extLst>
          </p:cNvPr>
          <p:cNvSpPr txBox="1"/>
          <p:nvPr/>
        </p:nvSpPr>
        <p:spPr>
          <a:xfrm>
            <a:off x="1453009" y="312101"/>
            <a:ext cx="4307163" cy="4646575"/>
          </a:xfrm>
          <a:prstGeom prst="rect">
            <a:avLst/>
          </a:prstGeom>
          <a:noFill/>
        </p:spPr>
        <p:txBody>
          <a:bodyPr wrap="square" rtlCol="0" anchor="t">
            <a:spAutoFit/>
          </a:bodyPr>
          <a:lstStyle/>
          <a:p>
            <a:pPr>
              <a:lnSpc>
                <a:spcPct val="90000"/>
              </a:lnSpc>
            </a:pPr>
            <a:endParaRPr lang="en-US" sz="4000" b="1" dirty="0"/>
          </a:p>
          <a:p>
            <a:pPr>
              <a:lnSpc>
                <a:spcPct val="90000"/>
              </a:lnSpc>
            </a:pPr>
            <a:endParaRPr lang="en-US" sz="4000" b="1" dirty="0"/>
          </a:p>
          <a:p>
            <a:pPr>
              <a:lnSpc>
                <a:spcPct val="90000"/>
              </a:lnSpc>
            </a:pPr>
            <a:r>
              <a:rPr lang="en-US" sz="4000" b="1" dirty="0"/>
              <a:t>Say, “T</a:t>
            </a:r>
            <a:r>
              <a:rPr lang="en-US" sz="4400" b="1" dirty="0"/>
              <a:t>his disrespects me.</a:t>
            </a:r>
            <a:r>
              <a:rPr lang="en-US" sz="4000" b="1" dirty="0"/>
              <a:t>”</a:t>
            </a:r>
            <a:endParaRPr lang="en-US" sz="4000" b="1" dirty="0">
              <a:cs typeface="Calibri"/>
            </a:endParaRPr>
          </a:p>
          <a:p>
            <a:pPr>
              <a:lnSpc>
                <a:spcPct val="90000"/>
              </a:lnSpc>
            </a:pPr>
            <a:endParaRPr lang="en-US" sz="4000" b="1" dirty="0"/>
          </a:p>
          <a:p>
            <a:pPr>
              <a:lnSpc>
                <a:spcPct val="90000"/>
              </a:lnSpc>
            </a:pPr>
            <a:r>
              <a:rPr lang="en-US" sz="4000" b="1" dirty="0"/>
              <a:t>Tell a trusted adult as quickly as possible.</a:t>
            </a:r>
            <a:endParaRPr lang="en-US" sz="4000" b="1" dirty="0">
              <a:cs typeface="Calibri"/>
            </a:endParaRPr>
          </a:p>
        </p:txBody>
      </p:sp>
      <p:pic>
        <p:nvPicPr>
          <p:cNvPr id="4" name="Picture 3">
            <a:extLst>
              <a:ext uri="{FF2B5EF4-FFF2-40B4-BE49-F238E27FC236}">
                <a16:creationId xmlns="" xmlns:a16="http://schemas.microsoft.com/office/drawing/2014/main" id="{A918DD01-6D22-45C4-B83F-7BF707070EE9}"/>
              </a:ext>
            </a:extLst>
          </p:cNvPr>
          <p:cNvPicPr>
            <a:picLocks noChangeAspect="1"/>
          </p:cNvPicPr>
          <p:nvPr/>
        </p:nvPicPr>
        <p:blipFill>
          <a:blip r:embed="rId2"/>
          <a:stretch>
            <a:fillRect/>
          </a:stretch>
        </p:blipFill>
        <p:spPr>
          <a:xfrm>
            <a:off x="5751547" y="535635"/>
            <a:ext cx="3828620" cy="5742930"/>
          </a:xfrm>
          <a:prstGeom prst="rect">
            <a:avLst/>
          </a:prstGeom>
        </p:spPr>
      </p:pic>
    </p:spTree>
    <p:extLst>
      <p:ext uri="{BB962C8B-B14F-4D97-AF65-F5344CB8AC3E}">
        <p14:creationId xmlns:p14="http://schemas.microsoft.com/office/powerpoint/2010/main" val="380354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left)">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66</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765980" y="1888552"/>
            <a:ext cx="4953000" cy="3250121"/>
          </a:xfrm>
          <a:prstGeom prst="rect">
            <a:avLst/>
          </a:prstGeom>
          <a:noFill/>
        </p:spPr>
        <p:txBody>
          <a:bodyPr wrap="square" rtlCol="0" anchor="t">
            <a:spAutoFit/>
          </a:bodyPr>
          <a:lstStyle/>
          <a:p>
            <a:pPr>
              <a:lnSpc>
                <a:spcPct val="90000"/>
              </a:lnSpc>
            </a:pPr>
            <a:r>
              <a:rPr lang="en-US" sz="3800" b="1" dirty="0"/>
              <a:t>What if someone wants to show you movies and pictures that disrespect the privacy and holiness of another person’s body?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7737" y="981635"/>
            <a:ext cx="5128527" cy="4931807"/>
          </a:xfrm>
          <a:prstGeom prst="rect">
            <a:avLst/>
          </a:prstGeom>
        </p:spPr>
      </p:pic>
    </p:spTree>
    <p:extLst>
      <p:ext uri="{BB962C8B-B14F-4D97-AF65-F5344CB8AC3E}">
        <p14:creationId xmlns:p14="http://schemas.microsoft.com/office/powerpoint/2010/main" val="20165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67</a:t>
            </a:fld>
            <a:endParaRPr lang="en-US"/>
          </a:p>
        </p:txBody>
      </p:sp>
      <p:sp>
        <p:nvSpPr>
          <p:cNvPr id="7" name="TextBox 6">
            <a:extLst>
              <a:ext uri="{FF2B5EF4-FFF2-40B4-BE49-F238E27FC236}">
                <a16:creationId xmlns="" xmlns:a16="http://schemas.microsoft.com/office/drawing/2014/main" id="{599B5BD8-BE18-4DB5-BFDD-4D2C42127E91}"/>
              </a:ext>
            </a:extLst>
          </p:cNvPr>
          <p:cNvSpPr txBox="1"/>
          <p:nvPr/>
        </p:nvSpPr>
        <p:spPr>
          <a:xfrm>
            <a:off x="1065212" y="862651"/>
            <a:ext cx="4572000" cy="5078313"/>
          </a:xfrm>
          <a:prstGeom prst="rect">
            <a:avLst/>
          </a:prstGeom>
          <a:noFill/>
        </p:spPr>
        <p:txBody>
          <a:bodyPr wrap="square" rtlCol="0" anchor="t">
            <a:spAutoFit/>
          </a:bodyPr>
          <a:lstStyle/>
          <a:p>
            <a:pPr>
              <a:lnSpc>
                <a:spcPct val="90000"/>
              </a:lnSpc>
            </a:pPr>
            <a:endParaRPr lang="en-US" sz="4000" b="1"/>
          </a:p>
          <a:p>
            <a:pPr>
              <a:lnSpc>
                <a:spcPct val="90000"/>
              </a:lnSpc>
            </a:pPr>
            <a:r>
              <a:rPr lang="en-US" sz="3200" b="1"/>
              <a:t>Say, “This disrespects me.”</a:t>
            </a:r>
            <a:endParaRPr lang="en-US" sz="3200" b="1">
              <a:cs typeface="Calibri"/>
            </a:endParaRPr>
          </a:p>
          <a:p>
            <a:pPr>
              <a:lnSpc>
                <a:spcPct val="90000"/>
              </a:lnSpc>
            </a:pPr>
            <a:endParaRPr lang="en-US" sz="3200" b="1">
              <a:cs typeface="Calibri"/>
            </a:endParaRPr>
          </a:p>
          <a:p>
            <a:pPr>
              <a:lnSpc>
                <a:spcPct val="90000"/>
              </a:lnSpc>
            </a:pPr>
            <a:r>
              <a:rPr lang="en-US" sz="3200" b="1"/>
              <a:t>Even If You Looked, Tell a trusted adult as quickly as possible.</a:t>
            </a:r>
          </a:p>
          <a:p>
            <a:pPr>
              <a:lnSpc>
                <a:spcPct val="90000"/>
              </a:lnSpc>
            </a:pPr>
            <a:endParaRPr lang="en-US" sz="3200" b="1">
              <a:cs typeface="Calibri"/>
            </a:endParaRPr>
          </a:p>
          <a:p>
            <a:pPr>
              <a:lnSpc>
                <a:spcPct val="90000"/>
              </a:lnSpc>
            </a:pPr>
            <a:r>
              <a:rPr lang="en-US" sz="3200" b="1" dirty="0">
                <a:cs typeface="Calibri"/>
              </a:rPr>
              <a:t>You Will Not Be in </a:t>
            </a:r>
            <a:r>
              <a:rPr lang="en-US" sz="3200" b="1">
                <a:cs typeface="Calibri"/>
              </a:rPr>
              <a:t>Trouble.  A Trusted Adult </a:t>
            </a:r>
            <a:r>
              <a:rPr lang="en-US" sz="3200" b="1" dirty="0">
                <a:cs typeface="Calibri"/>
              </a:rPr>
              <a:t>Will Help You</a:t>
            </a:r>
          </a:p>
        </p:txBody>
      </p:sp>
      <p:pic>
        <p:nvPicPr>
          <p:cNvPr id="4" name="Picture 3">
            <a:extLst>
              <a:ext uri="{FF2B5EF4-FFF2-40B4-BE49-F238E27FC236}">
                <a16:creationId xmlns="" xmlns:a16="http://schemas.microsoft.com/office/drawing/2014/main" id="{3E1FDF49-3DA0-491C-884E-D841AB28C134}"/>
              </a:ext>
            </a:extLst>
          </p:cNvPr>
          <p:cNvPicPr>
            <a:picLocks noChangeAspect="1"/>
          </p:cNvPicPr>
          <p:nvPr/>
        </p:nvPicPr>
        <p:blipFill>
          <a:blip r:embed="rId2"/>
          <a:stretch>
            <a:fillRect/>
          </a:stretch>
        </p:blipFill>
        <p:spPr>
          <a:xfrm>
            <a:off x="6191872" y="968429"/>
            <a:ext cx="5127180" cy="4932091"/>
          </a:xfrm>
          <a:prstGeom prst="rect">
            <a:avLst/>
          </a:prstGeom>
        </p:spPr>
      </p:pic>
    </p:spTree>
    <p:extLst>
      <p:ext uri="{BB962C8B-B14F-4D97-AF65-F5344CB8AC3E}">
        <p14:creationId xmlns:p14="http://schemas.microsoft.com/office/powerpoint/2010/main" val="15702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wipe(left)">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68</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29678" y="1018924"/>
            <a:ext cx="5146590" cy="4524315"/>
          </a:xfrm>
          <a:prstGeom prst="rect">
            <a:avLst/>
          </a:prstGeom>
          <a:noFill/>
        </p:spPr>
        <p:txBody>
          <a:bodyPr wrap="square" rtlCol="0" anchor="t">
            <a:spAutoFit/>
          </a:bodyPr>
          <a:lstStyle/>
          <a:p>
            <a:pPr>
              <a:lnSpc>
                <a:spcPct val="90000"/>
              </a:lnSpc>
            </a:pPr>
            <a:r>
              <a:rPr lang="en-US" sz="4000" b="1" dirty="0"/>
              <a:t>Maybe a person wants to be close to you in ways that make you feel uncomfortable.  </a:t>
            </a:r>
            <a:endParaRPr lang="en-US" dirty="0"/>
          </a:p>
          <a:p>
            <a:pPr>
              <a:lnSpc>
                <a:spcPct val="90000"/>
              </a:lnSpc>
            </a:pPr>
            <a:endParaRPr lang="en-US" sz="4000" b="1" dirty="0"/>
          </a:p>
          <a:p>
            <a:pPr>
              <a:lnSpc>
                <a:spcPct val="90000"/>
              </a:lnSpc>
            </a:pPr>
            <a:r>
              <a:rPr lang="en-US" sz="4000" b="1" dirty="0"/>
              <a:t>You can say, “I don’t want you to be so close to me.”   </a:t>
            </a:r>
            <a:endParaRPr lang="en-US" dirty="0">
              <a:cs typeface="Calibri"/>
            </a:endParaRP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998" y="1402523"/>
            <a:ext cx="6342451" cy="3933837"/>
          </a:xfrm>
          <a:prstGeom prst="rect">
            <a:avLst/>
          </a:prstGeom>
        </p:spPr>
      </p:pic>
    </p:spTree>
    <p:extLst>
      <p:ext uri="{BB962C8B-B14F-4D97-AF65-F5344CB8AC3E}">
        <p14:creationId xmlns:p14="http://schemas.microsoft.com/office/powerpoint/2010/main" val="20018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25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2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69</a:t>
            </a:fld>
            <a:endParaRPr lang="en-US"/>
          </a:p>
        </p:txBody>
      </p:sp>
      <p:sp>
        <p:nvSpPr>
          <p:cNvPr id="5" name="TextBox 4">
            <a:extLst>
              <a:ext uri="{FF2B5EF4-FFF2-40B4-BE49-F238E27FC236}">
                <a16:creationId xmlns="" xmlns:a16="http://schemas.microsoft.com/office/drawing/2014/main" id="{B212917B-1103-4379-9E25-AE4D77FF83E8}"/>
              </a:ext>
            </a:extLst>
          </p:cNvPr>
          <p:cNvSpPr txBox="1"/>
          <p:nvPr/>
        </p:nvSpPr>
        <p:spPr>
          <a:xfrm>
            <a:off x="627159" y="884553"/>
            <a:ext cx="4454057" cy="4967514"/>
          </a:xfrm>
          <a:prstGeom prst="rect">
            <a:avLst/>
          </a:prstGeom>
          <a:noFill/>
        </p:spPr>
        <p:txBody>
          <a:bodyPr wrap="square" rtlCol="0" anchor="t">
            <a:spAutoFit/>
          </a:bodyPr>
          <a:lstStyle/>
          <a:p>
            <a:pPr>
              <a:lnSpc>
                <a:spcPct val="90000"/>
              </a:lnSpc>
            </a:pPr>
            <a:r>
              <a:rPr lang="en-US" sz="4000" b="1" dirty="0"/>
              <a:t>If they ignore you, or make a joke of it,</a:t>
            </a:r>
            <a:br>
              <a:rPr lang="en-US" sz="4000" b="1" dirty="0"/>
            </a:br>
            <a:r>
              <a:rPr lang="en-US" sz="3200" b="1" dirty="0"/>
              <a:t> </a:t>
            </a:r>
            <a:endParaRPr lang="en-US" sz="2000" b="1" dirty="0"/>
          </a:p>
          <a:p>
            <a:pPr>
              <a:lnSpc>
                <a:spcPct val="90000"/>
              </a:lnSpc>
            </a:pPr>
            <a:r>
              <a:rPr lang="en-US" sz="4000" b="1" dirty="0"/>
              <a:t>say, “T</a:t>
            </a:r>
            <a:r>
              <a:rPr lang="en-US" sz="4400" b="1" dirty="0"/>
              <a:t>his disrespects me.</a:t>
            </a:r>
            <a:r>
              <a:rPr lang="en-US" sz="4000" b="1" dirty="0"/>
              <a:t>”</a:t>
            </a:r>
            <a:endParaRPr lang="en-US" sz="4000" b="1" dirty="0">
              <a:cs typeface="Calibri"/>
            </a:endParaRPr>
          </a:p>
          <a:p>
            <a:pPr>
              <a:lnSpc>
                <a:spcPct val="90000"/>
              </a:lnSpc>
            </a:pPr>
            <a:endParaRPr lang="en-US" sz="3200" b="1" dirty="0"/>
          </a:p>
          <a:p>
            <a:pPr>
              <a:lnSpc>
                <a:spcPct val="90000"/>
              </a:lnSpc>
            </a:pPr>
            <a:r>
              <a:rPr lang="en-US" sz="4000" b="1" dirty="0"/>
              <a:t>Tell a trusted adult as quickly as possible.</a:t>
            </a:r>
            <a:endParaRPr lang="en-US" sz="4000" b="1" dirty="0">
              <a:cs typeface="Calibri"/>
            </a:endParaRPr>
          </a:p>
        </p:txBody>
      </p:sp>
      <p:pic>
        <p:nvPicPr>
          <p:cNvPr id="6" name="Picture 5">
            <a:extLst>
              <a:ext uri="{FF2B5EF4-FFF2-40B4-BE49-F238E27FC236}">
                <a16:creationId xmlns="" xmlns:a16="http://schemas.microsoft.com/office/drawing/2014/main" id="{374F609F-8AB5-4D5D-816B-8D27072849A0}"/>
              </a:ext>
            </a:extLst>
          </p:cNvPr>
          <p:cNvPicPr>
            <a:picLocks noChangeAspect="1"/>
          </p:cNvPicPr>
          <p:nvPr/>
        </p:nvPicPr>
        <p:blipFill>
          <a:blip r:embed="rId2"/>
          <a:stretch>
            <a:fillRect/>
          </a:stretch>
        </p:blipFill>
        <p:spPr>
          <a:xfrm>
            <a:off x="5530510" y="1413594"/>
            <a:ext cx="6340390" cy="3932261"/>
          </a:xfrm>
          <a:prstGeom prst="rect">
            <a:avLst/>
          </a:prstGeom>
        </p:spPr>
      </p:pic>
    </p:spTree>
    <p:extLst>
      <p:ext uri="{BB962C8B-B14F-4D97-AF65-F5344CB8AC3E}">
        <p14:creationId xmlns:p14="http://schemas.microsoft.com/office/powerpoint/2010/main" val="38388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9E38059-1645-4724-9F1F-E543833BAFD8}"/>
              </a:ext>
            </a:extLst>
          </p:cNvPr>
          <p:cNvSpPr txBox="1"/>
          <p:nvPr/>
        </p:nvSpPr>
        <p:spPr>
          <a:xfrm>
            <a:off x="1253675" y="1673514"/>
            <a:ext cx="4953000" cy="1920526"/>
          </a:xfrm>
          <a:prstGeom prst="rect">
            <a:avLst/>
          </a:prstGeom>
          <a:noFill/>
        </p:spPr>
        <p:txBody>
          <a:bodyPr wrap="square" rtlCol="0" anchor="t">
            <a:spAutoFit/>
          </a:bodyPr>
          <a:lstStyle/>
          <a:p>
            <a:pPr>
              <a:lnSpc>
                <a:spcPct val="90000"/>
              </a:lnSpc>
            </a:pPr>
            <a:r>
              <a:rPr lang="en-US" sz="4400">
                <a:latin typeface="+mj-lt"/>
              </a:rPr>
              <a:t>What Would You Do For This Little Guy If He Was Yours?</a:t>
            </a:r>
          </a:p>
        </p:txBody>
      </p:sp>
      <p:sp>
        <p:nvSpPr>
          <p:cNvPr id="2" name="Footer Placeholder 1">
            <a:extLst>
              <a:ext uri="{FF2B5EF4-FFF2-40B4-BE49-F238E27FC236}">
                <a16:creationId xmlns="" xmlns:a16="http://schemas.microsoft.com/office/drawing/2014/main" id="{9CBE480E-3C09-4A5A-8A24-74522633D329}"/>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A1A2820D-9550-4B7C-9F2E-FFB44D7DB777}"/>
              </a:ext>
            </a:extLst>
          </p:cNvPr>
          <p:cNvSpPr>
            <a:spLocks noGrp="1"/>
          </p:cNvSpPr>
          <p:nvPr>
            <p:ph type="sldNum" sz="quarter" idx="12"/>
          </p:nvPr>
        </p:nvSpPr>
        <p:spPr/>
        <p:txBody>
          <a:bodyPr/>
          <a:lstStyle/>
          <a:p>
            <a:fld id="{25BA54BD-C84D-46CE-8B72-31BFB26ABA43}" type="slidenum">
              <a:rPr lang="en-US" smtClean="0"/>
              <a:t>7</a:t>
            </a:fld>
            <a:endParaRPr lang="en-US"/>
          </a:p>
        </p:txBody>
      </p:sp>
      <p:pic>
        <p:nvPicPr>
          <p:cNvPr id="6" name="Picture 5">
            <a:extLst>
              <a:ext uri="{FF2B5EF4-FFF2-40B4-BE49-F238E27FC236}">
                <a16:creationId xmlns="" xmlns:a16="http://schemas.microsoft.com/office/drawing/2014/main" id="{913C84F2-C129-49F7-92A8-2283A13047AC}"/>
              </a:ext>
            </a:extLst>
          </p:cNvPr>
          <p:cNvPicPr>
            <a:picLocks noChangeAspect="1"/>
          </p:cNvPicPr>
          <p:nvPr/>
        </p:nvPicPr>
        <p:blipFill>
          <a:blip r:embed="rId2"/>
          <a:stretch>
            <a:fillRect/>
          </a:stretch>
        </p:blipFill>
        <p:spPr>
          <a:xfrm>
            <a:off x="5995226" y="368543"/>
            <a:ext cx="4096867" cy="6120914"/>
          </a:xfrm>
          <a:prstGeom prst="rect">
            <a:avLst/>
          </a:prstGeom>
        </p:spPr>
      </p:pic>
    </p:spTree>
    <p:extLst>
      <p:ext uri="{BB962C8B-B14F-4D97-AF65-F5344CB8AC3E}">
        <p14:creationId xmlns:p14="http://schemas.microsoft.com/office/powerpoint/2010/main" val="329787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70</a:t>
            </a:fld>
            <a:endParaRPr lang="en-US"/>
          </a:p>
        </p:txBody>
      </p:sp>
      <p:pic>
        <p:nvPicPr>
          <p:cNvPr id="7" name="Picture 6">
            <a:extLst>
              <a:ext uri="{FF2B5EF4-FFF2-40B4-BE49-F238E27FC236}">
                <a16:creationId xmlns="" xmlns:a16="http://schemas.microsoft.com/office/drawing/2014/main" id="{C7D9F9FC-2229-4F2B-9DF4-2484E2993E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56" r="9677"/>
          <a:stretch/>
        </p:blipFill>
        <p:spPr>
          <a:xfrm>
            <a:off x="608013" y="760916"/>
            <a:ext cx="5328091" cy="5329333"/>
          </a:xfrm>
          <a:prstGeom prst="rect">
            <a:avLst/>
          </a:prstGeom>
        </p:spPr>
      </p:pic>
      <p:sp>
        <p:nvSpPr>
          <p:cNvPr id="8" name="TextBox 7">
            <a:extLst>
              <a:ext uri="{FF2B5EF4-FFF2-40B4-BE49-F238E27FC236}">
                <a16:creationId xmlns="" xmlns:a16="http://schemas.microsoft.com/office/drawing/2014/main" id="{0546DE52-4EC7-407B-AE53-18A9641AE95D}"/>
              </a:ext>
            </a:extLst>
          </p:cNvPr>
          <p:cNvSpPr txBox="1"/>
          <p:nvPr/>
        </p:nvSpPr>
        <p:spPr>
          <a:xfrm>
            <a:off x="6044387" y="1175914"/>
            <a:ext cx="5791200" cy="3887218"/>
          </a:xfrm>
          <a:prstGeom prst="rect">
            <a:avLst/>
          </a:prstGeom>
          <a:noFill/>
        </p:spPr>
        <p:txBody>
          <a:bodyPr wrap="square" rtlCol="0" anchor="t">
            <a:spAutoFit/>
          </a:bodyPr>
          <a:lstStyle/>
          <a:p>
            <a:pPr>
              <a:lnSpc>
                <a:spcPct val="90000"/>
              </a:lnSpc>
            </a:pPr>
            <a:r>
              <a:rPr lang="en-US" sz="4400"/>
              <a:t>Sometimes, a person who wants </a:t>
            </a:r>
            <a:endParaRPr lang="en-US" sz="4400">
              <a:cs typeface="Calibri"/>
            </a:endParaRPr>
          </a:p>
          <a:p>
            <a:pPr>
              <a:lnSpc>
                <a:spcPct val="90000"/>
              </a:lnSpc>
            </a:pPr>
            <a:r>
              <a:rPr lang="en-US" sz="4400"/>
              <a:t>to disrespect you may try to make you feel sorry or silly for having boundaries. </a:t>
            </a:r>
            <a:r>
              <a:rPr lang="en-US" sz="5400" b="1"/>
              <a:t> </a:t>
            </a:r>
            <a:endParaRPr lang="en-US"/>
          </a:p>
        </p:txBody>
      </p:sp>
    </p:spTree>
    <p:extLst>
      <p:ext uri="{BB962C8B-B14F-4D97-AF65-F5344CB8AC3E}">
        <p14:creationId xmlns:p14="http://schemas.microsoft.com/office/powerpoint/2010/main" val="377900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71</a:t>
            </a:fld>
            <a:endParaRPr lang="en-US"/>
          </a:p>
        </p:txBody>
      </p:sp>
      <p:sp>
        <p:nvSpPr>
          <p:cNvPr id="8" name="TextBox 7">
            <a:extLst>
              <a:ext uri="{FF2B5EF4-FFF2-40B4-BE49-F238E27FC236}">
                <a16:creationId xmlns="" xmlns:a16="http://schemas.microsoft.com/office/drawing/2014/main" id="{0546DE52-4EC7-407B-AE53-18A9641AE95D}"/>
              </a:ext>
            </a:extLst>
          </p:cNvPr>
          <p:cNvSpPr txBox="1"/>
          <p:nvPr/>
        </p:nvSpPr>
        <p:spPr>
          <a:xfrm>
            <a:off x="6318746" y="1662983"/>
            <a:ext cx="5181600" cy="3139321"/>
          </a:xfrm>
          <a:prstGeom prst="rect">
            <a:avLst/>
          </a:prstGeom>
          <a:noFill/>
        </p:spPr>
        <p:txBody>
          <a:bodyPr wrap="square" rtlCol="0" anchor="t">
            <a:spAutoFit/>
          </a:bodyPr>
          <a:lstStyle/>
          <a:p>
            <a:pPr>
              <a:lnSpc>
                <a:spcPct val="90000"/>
              </a:lnSpc>
            </a:pPr>
            <a:r>
              <a:rPr lang="en-US" sz="4400"/>
              <a:t>That person may try to make you feel ashamed of having the feelings you have. </a:t>
            </a:r>
            <a:endParaRPr lang="en-US" sz="4400">
              <a:cs typeface="Calibri"/>
            </a:endParaRPr>
          </a:p>
        </p:txBody>
      </p:sp>
      <p:pic>
        <p:nvPicPr>
          <p:cNvPr id="4" name="Picture 3">
            <a:extLst>
              <a:ext uri="{FF2B5EF4-FFF2-40B4-BE49-F238E27FC236}">
                <a16:creationId xmlns="" xmlns:a16="http://schemas.microsoft.com/office/drawing/2014/main" id="{4AE9B008-82D7-482D-B2BD-240321DD4E86}"/>
              </a:ext>
            </a:extLst>
          </p:cNvPr>
          <p:cNvPicPr>
            <a:picLocks noChangeAspect="1"/>
          </p:cNvPicPr>
          <p:nvPr/>
        </p:nvPicPr>
        <p:blipFill>
          <a:blip r:embed="rId2"/>
          <a:stretch>
            <a:fillRect/>
          </a:stretch>
        </p:blipFill>
        <p:spPr>
          <a:xfrm>
            <a:off x="608013" y="762000"/>
            <a:ext cx="5327374" cy="5327589"/>
          </a:xfrm>
          <a:prstGeom prst="rect">
            <a:avLst/>
          </a:prstGeom>
        </p:spPr>
      </p:pic>
    </p:spTree>
    <p:extLst>
      <p:ext uri="{BB962C8B-B14F-4D97-AF65-F5344CB8AC3E}">
        <p14:creationId xmlns:p14="http://schemas.microsoft.com/office/powerpoint/2010/main" val="406812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72</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4579715"/>
          </a:xfrm>
          <a:prstGeom prst="rect">
            <a:avLst/>
          </a:prstGeom>
          <a:noFill/>
        </p:spPr>
        <p:txBody>
          <a:bodyPr wrap="square" rtlCol="0" anchor="t">
            <a:spAutoFit/>
          </a:bodyPr>
          <a:lstStyle/>
          <a:p>
            <a:pPr>
              <a:lnSpc>
                <a:spcPct val="90000"/>
              </a:lnSpc>
            </a:pPr>
            <a:r>
              <a:rPr lang="en-US" sz="3600" b="1"/>
              <a:t>Don’t buy that. </a:t>
            </a:r>
            <a:endParaRPr lang="en-US"/>
          </a:p>
          <a:p>
            <a:pPr>
              <a:lnSpc>
                <a:spcPct val="90000"/>
              </a:lnSpc>
            </a:pPr>
            <a:endParaRPr lang="en-US" sz="3600" b="1"/>
          </a:p>
          <a:p>
            <a:pPr>
              <a:lnSpc>
                <a:spcPct val="90000"/>
              </a:lnSpc>
            </a:pPr>
            <a:r>
              <a:rPr lang="en-US" sz="3600" b="1"/>
              <a:t>The people who love you care about your feelings.  The people who love you will not try to make you feel ashamed of your feelings.  </a:t>
            </a:r>
            <a:endParaRPr lang="en-US">
              <a:cs typeface="Calibri"/>
            </a:endParaRP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8" name="TextBox 7">
            <a:extLst>
              <a:ext uri="{FF2B5EF4-FFF2-40B4-BE49-F238E27FC236}">
                <a16:creationId xmlns="" xmlns:a16="http://schemas.microsoft.com/office/drawing/2014/main" id="{596182F4-D6DA-4BED-A5DA-C03A96E34649}"/>
              </a:ext>
            </a:extLst>
          </p:cNvPr>
          <p:cNvSpPr txBox="1"/>
          <p:nvPr/>
        </p:nvSpPr>
        <p:spPr>
          <a:xfrm>
            <a:off x="3709909" y="5338302"/>
            <a:ext cx="5846931" cy="840230"/>
          </a:xfrm>
          <a:prstGeom prst="rect">
            <a:avLst/>
          </a:prstGeom>
          <a:noFill/>
        </p:spPr>
        <p:txBody>
          <a:bodyPr wrap="square" rtlCol="0">
            <a:spAutoFit/>
          </a:bodyPr>
          <a:lstStyle/>
          <a:p>
            <a:pPr>
              <a:lnSpc>
                <a:spcPct val="90000"/>
              </a:lnSpc>
            </a:pPr>
            <a:r>
              <a:rPr lang="en-US" sz="5400" b="1" u="sng">
                <a:solidFill>
                  <a:prstClr val="white"/>
                </a:solidFill>
              </a:rPr>
              <a:t>Don’t Buy That.</a:t>
            </a:r>
            <a:endParaRPr lang="en-US" sz="4400" u="sng"/>
          </a:p>
        </p:txBody>
      </p:sp>
    </p:spTree>
    <p:extLst>
      <p:ext uri="{BB962C8B-B14F-4D97-AF65-F5344CB8AC3E}">
        <p14:creationId xmlns:p14="http://schemas.microsoft.com/office/powerpoint/2010/main" val="32147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73</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1181535"/>
            <a:ext cx="4267200" cy="3083921"/>
          </a:xfrm>
          <a:prstGeom prst="rect">
            <a:avLst/>
          </a:prstGeom>
          <a:noFill/>
        </p:spPr>
        <p:txBody>
          <a:bodyPr wrap="square" rtlCol="0" anchor="t">
            <a:spAutoFit/>
          </a:bodyPr>
          <a:lstStyle/>
          <a:p>
            <a:pPr>
              <a:lnSpc>
                <a:spcPct val="90000"/>
              </a:lnSpc>
            </a:pPr>
            <a:r>
              <a:rPr lang="en-US" sz="3600" b="1"/>
              <a:t>It doesn’t matter if </a:t>
            </a:r>
          </a:p>
          <a:p>
            <a:pPr>
              <a:lnSpc>
                <a:spcPct val="90000"/>
              </a:lnSpc>
            </a:pPr>
            <a:r>
              <a:rPr lang="en-US" sz="3600" b="1"/>
              <a:t>the person who is disrespecting you is </a:t>
            </a:r>
          </a:p>
          <a:p>
            <a:pPr>
              <a:lnSpc>
                <a:spcPct val="90000"/>
              </a:lnSpc>
            </a:pPr>
            <a:r>
              <a:rPr lang="en-US" sz="3600" b="1"/>
              <a:t>the same gender or opposite, or the same age or not.</a:t>
            </a:r>
            <a:endParaRPr lang="en-US" sz="3600" b="1">
              <a:cs typeface="Calibri"/>
            </a:endParaRP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034C315A-78B5-481B-9176-CE48D01F08E4}"/>
              </a:ext>
            </a:extLst>
          </p:cNvPr>
          <p:cNvSpPr txBox="1"/>
          <p:nvPr/>
        </p:nvSpPr>
        <p:spPr>
          <a:xfrm>
            <a:off x="2272676" y="5295763"/>
            <a:ext cx="922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b="1">
                <a:cs typeface="Calibri"/>
              </a:rPr>
              <a:t>Don’t Buy it. Tell a trusted adult.</a:t>
            </a:r>
            <a:endParaRPr lang="en-US" sz="4000"/>
          </a:p>
        </p:txBody>
      </p:sp>
    </p:spTree>
    <p:extLst>
      <p:ext uri="{BB962C8B-B14F-4D97-AF65-F5344CB8AC3E}">
        <p14:creationId xmlns:p14="http://schemas.microsoft.com/office/powerpoint/2010/main" val="91984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74</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who is disrespecting you is  in charge of you in some way.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8" name="TextBox 7">
            <a:extLst>
              <a:ext uri="{FF2B5EF4-FFF2-40B4-BE49-F238E27FC236}">
                <a16:creationId xmlns="" xmlns:a16="http://schemas.microsoft.com/office/drawing/2014/main" id="{0A6FAAC9-3387-48F3-8B41-5C06CDFA2AD8}"/>
              </a:ext>
            </a:extLst>
          </p:cNvPr>
          <p:cNvSpPr txBox="1"/>
          <p:nvPr/>
        </p:nvSpPr>
        <p:spPr>
          <a:xfrm>
            <a:off x="2272676" y="5295763"/>
            <a:ext cx="922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b="1">
                <a:cs typeface="Calibri"/>
              </a:rPr>
              <a:t>Don’t Buy it. Tell a trusted adult.</a:t>
            </a:r>
            <a:endParaRPr lang="en-US" sz="4000"/>
          </a:p>
        </p:txBody>
      </p:sp>
    </p:spTree>
    <p:extLst>
      <p:ext uri="{BB962C8B-B14F-4D97-AF65-F5344CB8AC3E}">
        <p14:creationId xmlns:p14="http://schemas.microsoft.com/office/powerpoint/2010/main" val="1172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75</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disrespecting you  tells you not to tell anyone.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8" name="TextBox 7">
            <a:extLst>
              <a:ext uri="{FF2B5EF4-FFF2-40B4-BE49-F238E27FC236}">
                <a16:creationId xmlns="" xmlns:a16="http://schemas.microsoft.com/office/drawing/2014/main" id="{7FB3D040-8F1E-4802-8AAE-3CD9EA48A6E6}"/>
              </a:ext>
            </a:extLst>
          </p:cNvPr>
          <p:cNvSpPr txBox="1"/>
          <p:nvPr/>
        </p:nvSpPr>
        <p:spPr>
          <a:xfrm>
            <a:off x="2272676" y="5295763"/>
            <a:ext cx="922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b="1">
                <a:cs typeface="Calibri"/>
              </a:rPr>
              <a:t>Don’t Buy it. Tell a trusted adult.</a:t>
            </a:r>
            <a:endParaRPr lang="en-US" sz="4000"/>
          </a:p>
        </p:txBody>
      </p:sp>
    </p:spTree>
    <p:extLst>
      <p:ext uri="{BB962C8B-B14F-4D97-AF65-F5344CB8AC3E}">
        <p14:creationId xmlns:p14="http://schemas.microsoft.com/office/powerpoint/2010/main" val="16017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8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71" name="Google Shape;2071;p8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76</a:t>
            </a:fld>
            <a:endParaRPr sz="1200">
              <a:solidFill>
                <a:schemeClr val="lt1"/>
              </a:solidFill>
              <a:latin typeface="Calibri"/>
              <a:ea typeface="Calibri"/>
              <a:cs typeface="Calibri"/>
              <a:sym typeface="Calibri"/>
            </a:endParaRPr>
          </a:p>
        </p:txBody>
      </p:sp>
      <p:sp>
        <p:nvSpPr>
          <p:cNvPr id="2072" name="Google Shape;2072;p86"/>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73" name="Google Shape;2073;p86"/>
          <p:cNvPicPr preferRelativeResize="0"/>
          <p:nvPr/>
        </p:nvPicPr>
        <p:blipFill rotWithShape="1">
          <a:blip r:embed="rId3">
            <a:alphaModFix/>
          </a:blip>
          <a:srcRect/>
          <a:stretch/>
        </p:blipFill>
        <p:spPr>
          <a:xfrm>
            <a:off x="5256212" y="291662"/>
            <a:ext cx="6650728" cy="4432738"/>
          </a:xfrm>
          <a:prstGeom prst="rect">
            <a:avLst/>
          </a:prstGeom>
          <a:noFill/>
          <a:ln>
            <a:noFill/>
          </a:ln>
        </p:spPr>
      </p:pic>
      <p:sp>
        <p:nvSpPr>
          <p:cNvPr id="2074" name="Google Shape;2074;p86"/>
          <p:cNvSpPr txBox="1"/>
          <p:nvPr/>
        </p:nvSpPr>
        <p:spPr>
          <a:xfrm>
            <a:off x="161300" y="752500"/>
            <a:ext cx="4866312" cy="547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u="sng">
                <a:solidFill>
                  <a:srgbClr val="FFFFFF"/>
                </a:solidFill>
                <a:latin typeface="Calibri"/>
                <a:ea typeface="Calibri"/>
                <a:cs typeface="Calibri"/>
                <a:sym typeface="Calibri"/>
              </a:rPr>
              <a:t>It doesn’t matter. </a:t>
            </a:r>
            <a:endParaRPr sz="4800" b="1" u="sng">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endParaRPr sz="5400" b="1" u="sng">
              <a:solidFill>
                <a:srgbClr val="FFFFFF"/>
              </a:solidFill>
              <a:latin typeface="Calibri"/>
              <a:ea typeface="Calibri"/>
              <a:cs typeface="Calibri"/>
              <a:sym typeface="Calibri"/>
            </a:endParaRPr>
          </a:p>
          <a:p>
            <a:pPr>
              <a:lnSpc>
                <a:spcPct val="90000"/>
              </a:lnSpc>
            </a:pPr>
            <a:r>
              <a:rPr lang="en-US" sz="4000" b="1" u="sng">
                <a:solidFill>
                  <a:srgbClr val="FFFFFF"/>
                </a:solidFill>
                <a:latin typeface="Calibri"/>
                <a:ea typeface="Calibri"/>
                <a:cs typeface="Calibri"/>
                <a:sym typeface="Calibri"/>
              </a:rPr>
              <a:t>If ANYONE does these things to you, or says these things to you, </a:t>
            </a:r>
            <a:r>
              <a:rPr lang="en-US" sz="4000" b="1" u="sng">
                <a:solidFill>
                  <a:srgbClr val="FFFFFF"/>
                </a:solidFill>
                <a:latin typeface="Calibri"/>
                <a:ea typeface="Calibri"/>
                <a:cs typeface="Calibri"/>
              </a:rPr>
              <a:t/>
            </a:r>
            <a:br>
              <a:rPr lang="en-US" sz="4000" b="1" u="sng">
                <a:solidFill>
                  <a:srgbClr val="FFFFFF"/>
                </a:solidFill>
                <a:latin typeface="Calibri"/>
                <a:ea typeface="Calibri"/>
                <a:cs typeface="Calibri"/>
              </a:rPr>
            </a:br>
            <a:endParaRPr lang="en-US" sz="4000" b="1" u="sng">
              <a:solidFill>
                <a:srgbClr val="FFFFFF"/>
              </a:solidFill>
              <a:latin typeface="Calibri"/>
              <a:ea typeface="Calibri"/>
              <a:cs typeface="Calibri"/>
              <a:sym typeface="Calibri"/>
            </a:endParaRPr>
          </a:p>
          <a:p>
            <a:pPr>
              <a:lnSpc>
                <a:spcPct val="90000"/>
              </a:lnSpc>
            </a:pPr>
            <a:endParaRPr lang="en-US" sz="4000" b="1" u="sng">
              <a:solidFill>
                <a:srgbClr val="FFFFFF"/>
              </a:solidFill>
              <a:latin typeface="Calibri"/>
              <a:ea typeface="Calibri"/>
              <a:cs typeface="Calibri"/>
              <a:sym typeface="Calibri"/>
            </a:endParaRPr>
          </a:p>
          <a:p>
            <a:pPr marL="0" marR="0" lvl="0" indent="0" algn="l">
              <a:lnSpc>
                <a:spcPct val="90000"/>
              </a:lnSpc>
              <a:spcBef>
                <a:spcPts val="0"/>
              </a:spcBef>
              <a:spcAft>
                <a:spcPts val="0"/>
              </a:spcAft>
              <a:buNone/>
            </a:pPr>
            <a:r>
              <a:rPr lang="en-US" sz="4000" b="1" u="sng">
                <a:solidFill>
                  <a:srgbClr val="FFFFFF"/>
                </a:solidFill>
                <a:latin typeface="Calibri"/>
                <a:ea typeface="Calibri"/>
                <a:cs typeface="Calibri"/>
                <a:sym typeface="Calibri"/>
              </a:rPr>
              <a:t>tell a trusted adult.</a:t>
            </a:r>
            <a:endParaRPr sz="4000" b="1" u="sng">
              <a:solidFill>
                <a:srgbClr val="FFFFFF"/>
              </a:solidFill>
              <a:latin typeface="Calibri"/>
              <a:ea typeface="Calibri"/>
              <a:cs typeface="Calibri"/>
            </a:endParaRPr>
          </a:p>
        </p:txBody>
      </p:sp>
    </p:spTree>
    <p:extLst>
      <p:ext uri="{BB962C8B-B14F-4D97-AF65-F5344CB8AC3E}">
        <p14:creationId xmlns:p14="http://schemas.microsoft.com/office/powerpoint/2010/main" val="40047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72"/>
                                        </p:tgtEl>
                                        <p:attrNameLst>
                                          <p:attrName>style.visibility</p:attrName>
                                        </p:attrNameLst>
                                      </p:cBhvr>
                                      <p:to>
                                        <p:strVal val="visible"/>
                                      </p:to>
                                    </p:set>
                                    <p:animEffect transition="in" filter="fade">
                                      <p:cBhvr>
                                        <p:cTn id="7" dur="500"/>
                                        <p:tgtEl>
                                          <p:spTgt spid="2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79" name="Google Shape;2079;p87"/>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80" name="Google Shape;2080;p87"/>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77</a:t>
            </a:fld>
            <a:endParaRPr sz="1200">
              <a:solidFill>
                <a:schemeClr val="lt1"/>
              </a:solidFill>
              <a:latin typeface="Calibri"/>
              <a:ea typeface="Calibri"/>
              <a:cs typeface="Calibri"/>
              <a:sym typeface="Calibri"/>
            </a:endParaRPr>
          </a:p>
        </p:txBody>
      </p:sp>
      <p:sp>
        <p:nvSpPr>
          <p:cNvPr id="2081" name="Google Shape;2081;p87"/>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82" name="Google Shape;2082;p87"/>
          <p:cNvPicPr preferRelativeResize="0"/>
          <p:nvPr/>
        </p:nvPicPr>
        <p:blipFill rotWithShape="1">
          <a:blip r:embed="rId3">
            <a:alphaModFix/>
          </a:blip>
          <a:srcRect/>
          <a:stretch/>
        </p:blipFill>
        <p:spPr>
          <a:xfrm>
            <a:off x="5256212" y="291662"/>
            <a:ext cx="6650728" cy="4432738"/>
          </a:xfrm>
          <a:prstGeom prst="rect">
            <a:avLst/>
          </a:prstGeom>
          <a:noFill/>
          <a:ln>
            <a:noFill/>
          </a:ln>
        </p:spPr>
      </p:pic>
      <p:sp>
        <p:nvSpPr>
          <p:cNvPr id="2083" name="Google Shape;2083;p87"/>
          <p:cNvSpPr txBox="1"/>
          <p:nvPr/>
        </p:nvSpPr>
        <p:spPr>
          <a:xfrm>
            <a:off x="527250" y="362439"/>
            <a:ext cx="10269400" cy="6047694"/>
          </a:xfrm>
          <a:prstGeom prst="rect">
            <a:avLst/>
          </a:prstGeom>
          <a:noFill/>
          <a:ln>
            <a:noFill/>
          </a:ln>
        </p:spPr>
        <p:txBody>
          <a:bodyPr spcFirstLastPara="1" wrap="square" lIns="91425" tIns="45700" rIns="91425" bIns="45700" anchor="t" anchorCtr="0">
            <a:noAutofit/>
          </a:bodyPr>
          <a:lstStyle/>
          <a:p>
            <a:pPr>
              <a:lnSpc>
                <a:spcPct val="90000"/>
              </a:lnSpc>
            </a:pPr>
            <a:r>
              <a:rPr lang="en-US" sz="3600" b="1">
                <a:solidFill>
                  <a:srgbClr val="FFFFFF"/>
                </a:solidFill>
                <a:latin typeface="Calibri"/>
                <a:ea typeface="Calibri"/>
                <a:cs typeface="Calibri"/>
                <a:sym typeface="Calibri"/>
              </a:rPr>
              <a:t>If ANYONE tries to </a:t>
            </a:r>
            <a:r>
              <a:rPr lang="en-US" sz="3600" b="1">
                <a:solidFill>
                  <a:srgbClr val="FFFFFF"/>
                </a:solidFill>
                <a:latin typeface="Calibri"/>
                <a:ea typeface="Calibri"/>
                <a:cs typeface="Calibri"/>
              </a:rPr>
              <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frighten you into </a:t>
            </a:r>
            <a:r>
              <a:rPr lang="en-US" sz="3600" b="1">
                <a:solidFill>
                  <a:srgbClr val="FFFFFF"/>
                </a:solidFill>
                <a:latin typeface="Calibri"/>
                <a:ea typeface="Calibri"/>
                <a:cs typeface="Calibri"/>
              </a:rPr>
              <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not telling, </a:t>
            </a:r>
          </a:p>
          <a:p>
            <a:pPr marL="0" marR="0" lvl="0" indent="0" algn="l" rtl="0">
              <a:lnSpc>
                <a:spcPct val="90000"/>
              </a:lnSpc>
              <a:spcBef>
                <a:spcPts val="0"/>
              </a:spcBef>
              <a:spcAft>
                <a:spcPts val="0"/>
              </a:spcAft>
              <a:buNone/>
            </a:pPr>
            <a:endParaRPr lang="en-US" sz="1100" b="1">
              <a:solidFill>
                <a:srgbClr val="FFFFFF"/>
              </a:solidFill>
              <a:latin typeface="Calibri"/>
              <a:ea typeface="Calibri"/>
              <a:cs typeface="Calibri"/>
            </a:endParaRPr>
          </a:p>
          <a:p>
            <a:pPr>
              <a:lnSpc>
                <a:spcPct val="90000"/>
              </a:lnSpc>
            </a:pPr>
            <a:r>
              <a:rPr lang="en-US" sz="3600" b="1">
                <a:solidFill>
                  <a:srgbClr val="FFFFFF"/>
                </a:solidFill>
                <a:latin typeface="Calibri"/>
                <a:ea typeface="Calibri"/>
                <a:cs typeface="Calibri"/>
                <a:sym typeface="Calibri"/>
              </a:rPr>
              <a:t>or tries to give you gift</a:t>
            </a:r>
            <a:r>
              <a:rPr lang="en-US" sz="3600" b="1">
                <a:solidFill>
                  <a:srgbClr val="FFFFFF"/>
                </a:solidFill>
                <a:latin typeface="Calibri"/>
                <a:ea typeface="Calibri"/>
                <a:cs typeface="Calibri"/>
              </a:rPr>
              <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so that you don't tell,</a:t>
            </a:r>
            <a:endParaRPr lang="en-US" sz="3600" b="1">
              <a:solidFill>
                <a:srgbClr val="FFFFFF"/>
              </a:solidFill>
              <a:latin typeface="Calibri"/>
              <a:ea typeface="Calibri"/>
              <a:cs typeface="Calibri"/>
            </a:endParaRPr>
          </a:p>
          <a:p>
            <a:pPr marL="0" marR="0" lvl="0" indent="0" algn="l" rtl="0">
              <a:lnSpc>
                <a:spcPct val="90000"/>
              </a:lnSpc>
              <a:spcBef>
                <a:spcPts val="0"/>
              </a:spcBef>
              <a:spcAft>
                <a:spcPts val="0"/>
              </a:spcAft>
              <a:buNone/>
            </a:pPr>
            <a:endParaRPr lang="en-US" sz="1100" b="1">
              <a:solidFill>
                <a:srgbClr val="FFFFFF"/>
              </a:solidFill>
              <a:latin typeface="Calibri"/>
              <a:ea typeface="Calibri"/>
              <a:cs typeface="Calibri"/>
            </a:endParaRPr>
          </a:p>
          <a:p>
            <a:pPr>
              <a:lnSpc>
                <a:spcPct val="90000"/>
              </a:lnSpc>
            </a:pPr>
            <a:r>
              <a:rPr lang="en-US" sz="3600" b="1">
                <a:solidFill>
                  <a:srgbClr val="FFFFFF"/>
                </a:solidFill>
                <a:latin typeface="Calibri"/>
                <a:ea typeface="Calibri"/>
                <a:cs typeface="Calibri"/>
                <a:sym typeface="Calibri"/>
              </a:rPr>
              <a:t>or says you will be in </a:t>
            </a:r>
            <a:r>
              <a:rPr lang="en-US" sz="3600" b="1">
                <a:solidFill>
                  <a:srgbClr val="FFFFFF"/>
                </a:solidFill>
                <a:latin typeface="Calibri"/>
                <a:ea typeface="Calibri"/>
                <a:cs typeface="Calibri"/>
              </a:rPr>
              <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trouble if you tell, </a:t>
            </a:r>
            <a:r>
              <a:rPr lang="en-US" sz="3600" b="1">
                <a:solidFill>
                  <a:srgbClr val="FFFFFF"/>
                </a:solidFill>
                <a:latin typeface="Calibri"/>
                <a:ea typeface="Calibri"/>
                <a:cs typeface="Calibri"/>
              </a:rPr>
              <a:t/>
            </a:r>
            <a:br>
              <a:rPr lang="en-US" sz="3600" b="1">
                <a:solidFill>
                  <a:srgbClr val="FFFFFF"/>
                </a:solidFill>
                <a:latin typeface="Calibri"/>
                <a:ea typeface="Calibri"/>
                <a:cs typeface="Calibri"/>
              </a:rPr>
            </a:br>
            <a:endParaRPr lang="en-US" sz="3600" b="1">
              <a:solidFill>
                <a:srgbClr val="FFFFFF"/>
              </a:solidFill>
              <a:latin typeface="Calibri"/>
              <a:ea typeface="Calibri"/>
              <a:cs typeface="Calibri"/>
              <a:sym typeface="Calibri"/>
            </a:endParaRPr>
          </a:p>
          <a:p>
            <a:pPr marL="0" marR="0" lvl="0" indent="0" algn="l">
              <a:lnSpc>
                <a:spcPct val="90000"/>
              </a:lnSpc>
              <a:spcBef>
                <a:spcPts val="0"/>
              </a:spcBef>
              <a:spcAft>
                <a:spcPts val="0"/>
              </a:spcAft>
              <a:buNone/>
            </a:pPr>
            <a:r>
              <a:rPr lang="en-US" sz="4200" b="1">
                <a:solidFill>
                  <a:srgbClr val="FFFFFF"/>
                </a:solidFill>
                <a:latin typeface="Calibri"/>
                <a:ea typeface="Calibri"/>
                <a:cs typeface="Calibri"/>
                <a:sym typeface="Calibri"/>
              </a:rPr>
              <a:t>don’t believe them.</a:t>
            </a:r>
            <a:endParaRPr sz="4200" b="1">
              <a:solidFill>
                <a:srgbClr val="FFFFFF"/>
              </a:solidFill>
              <a:latin typeface="Calibri"/>
              <a:ea typeface="Calibri"/>
              <a:cs typeface="Calibri"/>
            </a:endParaRPr>
          </a:p>
          <a:p>
            <a:pPr>
              <a:lnSpc>
                <a:spcPct val="90000"/>
              </a:lnSpc>
            </a:pPr>
            <a:r>
              <a:rPr lang="en-US" sz="4200" b="1">
                <a:solidFill>
                  <a:srgbClr val="FFFFFF"/>
                </a:solidFill>
                <a:latin typeface="Calibri"/>
                <a:ea typeface="Calibri"/>
                <a:cs typeface="Calibri"/>
              </a:rPr>
              <a:t>                                 Tell a trusted adult. </a:t>
            </a:r>
          </a:p>
          <a:p>
            <a:pPr>
              <a:lnSpc>
                <a:spcPct val="90000"/>
              </a:lnSpc>
            </a:pPr>
            <a:endParaRPr lang="en-US" sz="4200" b="1" u="sng">
              <a:solidFill>
                <a:srgbClr val="FFFFFF"/>
              </a:solidFill>
              <a:latin typeface="Calibri"/>
              <a:ea typeface="Calibri"/>
              <a:cs typeface="Calibri"/>
            </a:endParaRPr>
          </a:p>
          <a:p>
            <a:pPr>
              <a:lnSpc>
                <a:spcPct val="90000"/>
              </a:lnSpc>
            </a:pPr>
            <a:endParaRPr lang="en-US" sz="4200" b="1" u="sng">
              <a:solidFill>
                <a:srgbClr val="FFFFFF"/>
              </a:solidFill>
              <a:latin typeface="Calibri"/>
              <a:ea typeface="Calibri"/>
              <a:cs typeface="Calibri"/>
            </a:endParaRPr>
          </a:p>
        </p:txBody>
      </p:sp>
    </p:spTree>
    <p:extLst>
      <p:ext uri="{BB962C8B-B14F-4D97-AF65-F5344CB8AC3E}">
        <p14:creationId xmlns:p14="http://schemas.microsoft.com/office/powerpoint/2010/main" val="54487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81"/>
                                        </p:tgtEl>
                                        <p:attrNameLst>
                                          <p:attrName>style.visibility</p:attrName>
                                        </p:attrNameLst>
                                      </p:cBhvr>
                                      <p:to>
                                        <p:strVal val="visible"/>
                                      </p:to>
                                    </p:set>
                                    <p:animEffect transition="in" filter="fade">
                                      <p:cBhvr>
                                        <p:cTn id="7" dur="5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78</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291662"/>
            <a:ext cx="5128238" cy="5743111"/>
          </a:xfrm>
          <a:prstGeom prst="rect">
            <a:avLst/>
          </a:prstGeom>
          <a:noFill/>
        </p:spPr>
        <p:txBody>
          <a:bodyPr wrap="square" rtlCol="0" anchor="t">
            <a:spAutoFit/>
          </a:bodyPr>
          <a:lstStyle/>
          <a:p>
            <a:pPr>
              <a:lnSpc>
                <a:spcPct val="90000"/>
              </a:lnSpc>
            </a:pPr>
            <a:r>
              <a:rPr lang="en-US" sz="3600" b="1"/>
              <a:t>You are special to God, </a:t>
            </a:r>
            <a:r>
              <a:rPr lang="en-US" sz="3600" b="1">
                <a:cs typeface="Calibri"/>
              </a:rPr>
              <a:t/>
            </a:r>
            <a:br>
              <a:rPr lang="en-US" sz="3600" b="1">
                <a:cs typeface="Calibri"/>
              </a:rPr>
            </a:br>
            <a:r>
              <a:rPr lang="en-US" sz="3600" b="1"/>
              <a:t>and special to yourself,</a:t>
            </a:r>
            <a:r>
              <a:rPr lang="en-US" sz="3600" b="1">
                <a:cs typeface="Calibri"/>
              </a:rPr>
              <a:t/>
            </a:r>
            <a:br>
              <a:rPr lang="en-US" sz="3600" b="1">
                <a:cs typeface="Calibri"/>
              </a:rPr>
            </a:br>
            <a:r>
              <a:rPr lang="en-US" sz="3600" b="1"/>
              <a:t>and special to others. </a:t>
            </a:r>
          </a:p>
          <a:p>
            <a:pPr>
              <a:lnSpc>
                <a:spcPct val="90000"/>
              </a:lnSpc>
            </a:pPr>
            <a:endParaRPr lang="en-US" sz="2400" b="1"/>
          </a:p>
          <a:p>
            <a:pPr>
              <a:lnSpc>
                <a:spcPct val="90000"/>
              </a:lnSpc>
            </a:pPr>
            <a:r>
              <a:rPr lang="en-US" sz="3600" b="1"/>
              <a:t>You are special. </a:t>
            </a:r>
          </a:p>
          <a:p>
            <a:pPr>
              <a:lnSpc>
                <a:spcPct val="90000"/>
              </a:lnSpc>
            </a:pPr>
            <a:endParaRPr lang="en-US" sz="2400" b="1"/>
          </a:p>
          <a:p>
            <a:pPr>
              <a:lnSpc>
                <a:spcPct val="90000"/>
              </a:lnSpc>
            </a:pPr>
            <a:r>
              <a:rPr lang="en-US" sz="3600" b="1"/>
              <a:t>You deserve to be respected and safe. </a:t>
            </a:r>
            <a:r>
              <a:rPr lang="en-US" sz="3600" b="1">
                <a:cs typeface="Calibri"/>
              </a:rPr>
              <a:t/>
            </a:r>
            <a:br>
              <a:rPr lang="en-US" sz="3600" b="1">
                <a:cs typeface="Calibri"/>
              </a:rPr>
            </a:br>
            <a:r>
              <a:rPr lang="en-US" sz="3600" b="1"/>
              <a:t/>
            </a:r>
            <a:br>
              <a:rPr lang="en-US" sz="3600" b="1"/>
            </a:br>
            <a:r>
              <a:rPr lang="en-US" sz="3600" b="1"/>
              <a:t>If you ever feel disrespected, tell an adult you trust. </a:t>
            </a:r>
            <a:endParaRPr lang="en-US" sz="3600" b="1">
              <a:cs typeface="Calibri"/>
            </a:endParaRP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5F139B29-DEEF-44B4-A328-84EF8173372E}"/>
              </a:ext>
            </a:extLst>
          </p:cNvPr>
          <p:cNvSpPr txBox="1"/>
          <p:nvPr/>
        </p:nvSpPr>
        <p:spPr>
          <a:xfrm>
            <a:off x="6346083" y="5140092"/>
            <a:ext cx="5638800" cy="840230"/>
          </a:xfrm>
          <a:prstGeom prst="rect">
            <a:avLst/>
          </a:prstGeom>
          <a:noFill/>
        </p:spPr>
        <p:txBody>
          <a:bodyPr wrap="square" rtlCol="0">
            <a:spAutoFit/>
          </a:bodyPr>
          <a:lstStyle/>
          <a:p>
            <a:pPr>
              <a:lnSpc>
                <a:spcPct val="90000"/>
              </a:lnSpc>
            </a:pPr>
            <a:r>
              <a:rPr lang="en-US" sz="5400" b="1" u="sng">
                <a:solidFill>
                  <a:prstClr val="white"/>
                </a:solidFill>
              </a:rPr>
              <a:t>You matter. </a:t>
            </a:r>
            <a:endParaRPr lang="en-US" sz="4400" u="sng"/>
          </a:p>
        </p:txBody>
      </p:sp>
    </p:spTree>
    <p:extLst>
      <p:ext uri="{BB962C8B-B14F-4D97-AF65-F5344CB8AC3E}">
        <p14:creationId xmlns:p14="http://schemas.microsoft.com/office/powerpoint/2010/main" val="23479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C6F75E6-5CE0-418A-B26F-09A807549587}"/>
              </a:ext>
            </a:extLst>
          </p:cNvPr>
          <p:cNvPicPr>
            <a:picLocks noChangeAspect="1"/>
          </p:cNvPicPr>
          <p:nvPr/>
        </p:nvPicPr>
        <p:blipFill rotWithShape="1">
          <a:blip r:embed="rId2">
            <a:extLst>
              <a:ext uri="{28A0092B-C50C-407E-A947-70E740481C1C}">
                <a14:useLocalDpi xmlns:a14="http://schemas.microsoft.com/office/drawing/2010/main" val="0"/>
              </a:ext>
            </a:extLst>
          </a:blip>
          <a:srcRect t="4420" b="4447"/>
          <a:stretch/>
        </p:blipFill>
        <p:spPr>
          <a:xfrm>
            <a:off x="-1588" y="0"/>
            <a:ext cx="12188825" cy="6248400"/>
          </a:xfrm>
          <a:prstGeom prst="rect">
            <a:avLst/>
          </a:prstGeom>
        </p:spPr>
      </p:pic>
      <p:sp>
        <p:nvSpPr>
          <p:cNvPr id="2" name="Footer Placeholder 1">
            <a:extLst>
              <a:ext uri="{FF2B5EF4-FFF2-40B4-BE49-F238E27FC236}">
                <a16:creationId xmlns="" xmlns:a16="http://schemas.microsoft.com/office/drawing/2014/main" id="{DCCFC840-CEFF-4184-8C27-FE0FD8A9073E}"/>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E202ECA-BA96-4B34-939F-4CC902729493}"/>
              </a:ext>
            </a:extLst>
          </p:cNvPr>
          <p:cNvSpPr>
            <a:spLocks noGrp="1"/>
          </p:cNvSpPr>
          <p:nvPr>
            <p:ph type="sldNum" sz="quarter" idx="12"/>
          </p:nvPr>
        </p:nvSpPr>
        <p:spPr/>
        <p:txBody>
          <a:bodyPr/>
          <a:lstStyle/>
          <a:p>
            <a:fld id="{25BA54BD-C84D-46CE-8B72-31BFB26ABA43}" type="slidenum">
              <a:rPr lang="en-US" smtClean="0"/>
              <a:t>79</a:t>
            </a:fld>
            <a:endParaRPr lang="en-US"/>
          </a:p>
        </p:txBody>
      </p:sp>
      <p:sp>
        <p:nvSpPr>
          <p:cNvPr id="10" name="TextBox 9">
            <a:extLst>
              <a:ext uri="{FF2B5EF4-FFF2-40B4-BE49-F238E27FC236}">
                <a16:creationId xmlns="" xmlns:a16="http://schemas.microsoft.com/office/drawing/2014/main" id="{1396EC7D-F4C4-4EF7-AEFF-21F0D7B18BAF}"/>
              </a:ext>
            </a:extLst>
          </p:cNvPr>
          <p:cNvSpPr txBox="1"/>
          <p:nvPr/>
        </p:nvSpPr>
        <p:spPr>
          <a:xfrm>
            <a:off x="197116" y="1201343"/>
            <a:ext cx="39477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400" dirty="0">
                <a:solidFill>
                  <a:schemeClr val="bg1"/>
                </a:solidFill>
              </a:rPr>
              <a:t>If Your</a:t>
            </a:r>
            <a:r>
              <a:rPr lang="en-US" sz="4400" dirty="0">
                <a:solidFill>
                  <a:schemeClr val="bg1"/>
                </a:solidFill>
                <a:cs typeface="Calibri"/>
              </a:rPr>
              <a:t> Friend Has Been Hurt </a:t>
            </a:r>
          </a:p>
          <a:p>
            <a:pPr>
              <a:lnSpc>
                <a:spcPct val="90000"/>
              </a:lnSpc>
            </a:pPr>
            <a:r>
              <a:rPr lang="en-US" sz="4400" dirty="0">
                <a:solidFill>
                  <a:schemeClr val="bg1"/>
                </a:solidFill>
                <a:cs typeface="Calibri"/>
              </a:rPr>
              <a:t>or Disrespected, </a:t>
            </a:r>
            <a:endParaRPr lang="en-US" sz="4400" dirty="0">
              <a:solidFill>
                <a:schemeClr val="bg1"/>
              </a:solidFill>
            </a:endParaRPr>
          </a:p>
          <a:p>
            <a:pPr>
              <a:lnSpc>
                <a:spcPct val="90000"/>
              </a:lnSpc>
            </a:pPr>
            <a:r>
              <a:rPr lang="en-US" sz="4400" dirty="0">
                <a:solidFill>
                  <a:schemeClr val="bg1"/>
                </a:solidFill>
                <a:cs typeface="Calibri"/>
              </a:rPr>
              <a:t>Tell a Trusted Adult.</a:t>
            </a:r>
            <a:endParaRPr lang="en-US" sz="4400" dirty="0">
              <a:solidFill>
                <a:schemeClr val="bg1"/>
              </a:solidFill>
            </a:endParaRPr>
          </a:p>
        </p:txBody>
      </p:sp>
    </p:spTree>
    <p:extLst>
      <p:ext uri="{BB962C8B-B14F-4D97-AF65-F5344CB8AC3E}">
        <p14:creationId xmlns:p14="http://schemas.microsoft.com/office/powerpoint/2010/main" val="106874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
          <p:cNvSpPr txBox="1"/>
          <p:nvPr/>
        </p:nvSpPr>
        <p:spPr>
          <a:xfrm>
            <a:off x="531812" y="1676400"/>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000">
                <a:solidFill>
                  <a:schemeClr val="lt1"/>
                </a:solidFill>
                <a:latin typeface="Calibri"/>
                <a:ea typeface="Calibri"/>
                <a:cs typeface="Calibri"/>
                <a:sym typeface="Calibri"/>
              </a:rPr>
              <a:t>What Special Things Would You Do For This Little Guy If He Was Yours?</a:t>
            </a:r>
            <a:endParaRPr sz="4000">
              <a:solidFill>
                <a:schemeClr val="lt1"/>
              </a:solidFill>
            </a:endParaRPr>
          </a:p>
        </p:txBody>
      </p:sp>
      <p:sp>
        <p:nvSpPr>
          <p:cNvPr id="1444" name="Google Shape;1444;p20"/>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45" name="Google Shape;1445;p20"/>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a:t>
            </a:fld>
            <a:endParaRPr sz="1200">
              <a:solidFill>
                <a:schemeClr val="lt1"/>
              </a:solidFill>
              <a:latin typeface="Calibri"/>
              <a:ea typeface="Calibri"/>
              <a:cs typeface="Calibri"/>
              <a:sym typeface="Calibri"/>
            </a:endParaRPr>
          </a:p>
        </p:txBody>
      </p:sp>
      <p:pic>
        <p:nvPicPr>
          <p:cNvPr id="1446" name="Google Shape;1446;p20"/>
          <p:cNvPicPr preferRelativeResize="0"/>
          <p:nvPr/>
        </p:nvPicPr>
        <p:blipFill>
          <a:blip r:embed="rId3">
            <a:alphaModFix/>
          </a:blip>
          <a:stretch>
            <a:fillRect/>
          </a:stretch>
        </p:blipFill>
        <p:spPr>
          <a:xfrm>
            <a:off x="5420441" y="584621"/>
            <a:ext cx="5547675" cy="5547675"/>
          </a:xfrm>
          <a:prstGeom prst="rect">
            <a:avLst/>
          </a:prstGeom>
          <a:noFill/>
          <a:ln>
            <a:noFill/>
          </a:ln>
        </p:spPr>
      </p:pic>
    </p:spTree>
    <p:extLst>
      <p:ext uri="{BB962C8B-B14F-4D97-AF65-F5344CB8AC3E}">
        <p14:creationId xmlns:p14="http://schemas.microsoft.com/office/powerpoint/2010/main" val="34090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446"/>
                                        </p:tgtEl>
                                        <p:attrNameLst>
                                          <p:attrName>style.visibility</p:attrName>
                                        </p:attrNameLst>
                                      </p:cBhvr>
                                      <p:to>
                                        <p:strVal val="visible"/>
                                      </p:to>
                                    </p:set>
                                    <p:animEffect transition="in" filter="fade">
                                      <p:cBhvr>
                                        <p:cTn id="7" dur="500"/>
                                        <p:tgtEl>
                                          <p:spTgt spid="14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443"/>
                                        </p:tgtEl>
                                        <p:attrNameLst>
                                          <p:attrName>style.visibility</p:attrName>
                                        </p:attrNameLst>
                                      </p:cBhvr>
                                      <p:to>
                                        <p:strVal val="visible"/>
                                      </p:to>
                                    </p:set>
                                    <p:animEffect transition="in" filter="wipe(left)">
                                      <p:cBhvr>
                                        <p:cTn id="12" dur="500"/>
                                        <p:tgtEl>
                                          <p:spTgt spid="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80</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476365" y="743693"/>
            <a:ext cx="4575290" cy="3748719"/>
          </a:xfrm>
          <a:prstGeom prst="rect">
            <a:avLst/>
          </a:prstGeom>
          <a:noFill/>
        </p:spPr>
        <p:txBody>
          <a:bodyPr wrap="square" rtlCol="0" anchor="t">
            <a:spAutoFit/>
          </a:bodyPr>
          <a:lstStyle/>
          <a:p>
            <a:pPr>
              <a:lnSpc>
                <a:spcPct val="90000"/>
              </a:lnSpc>
            </a:pPr>
            <a:r>
              <a:rPr lang="en-US" sz="4400" dirty="0"/>
              <a:t>If you feel worried, or disrespected, the people who love you  want to know about your feelings. </a:t>
            </a:r>
            <a:endParaRPr lang="en-US" sz="4400" dirty="0">
              <a:cs typeface="Calibri"/>
            </a:endParaRP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549" y="743693"/>
            <a:ext cx="6944930" cy="4653950"/>
          </a:xfrm>
          <a:prstGeom prst="rect">
            <a:avLst/>
          </a:prstGeom>
        </p:spPr>
      </p:pic>
    </p:spTree>
    <p:extLst>
      <p:ext uri="{BB962C8B-B14F-4D97-AF65-F5344CB8AC3E}">
        <p14:creationId xmlns:p14="http://schemas.microsoft.com/office/powerpoint/2010/main" val="275438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81</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461042" y="782831"/>
            <a:ext cx="4190999" cy="4967514"/>
          </a:xfrm>
          <a:prstGeom prst="rect">
            <a:avLst/>
          </a:prstGeom>
          <a:noFill/>
        </p:spPr>
        <p:txBody>
          <a:bodyPr wrap="square" rtlCol="0" anchor="t">
            <a:spAutoFit/>
          </a:bodyPr>
          <a:lstStyle/>
          <a:p>
            <a:pPr>
              <a:lnSpc>
                <a:spcPct val="90000"/>
              </a:lnSpc>
            </a:pPr>
            <a:r>
              <a:rPr lang="en-US" sz="4400"/>
              <a:t>If you feel worried, or disrespected, the people who love you will listen to you when you talk about </a:t>
            </a:r>
            <a:endParaRPr lang="en-US" sz="4400">
              <a:cs typeface="Calibri"/>
            </a:endParaRPr>
          </a:p>
          <a:p>
            <a:pPr>
              <a:lnSpc>
                <a:spcPct val="90000"/>
              </a:lnSpc>
            </a:pPr>
            <a:r>
              <a:rPr lang="en-US" sz="4400" u="sng"/>
              <a:t>your feelings. </a:t>
            </a:r>
            <a:endParaRPr lang="en-US" sz="4400" u="sng">
              <a:cs typeface="Calibri"/>
            </a:endParaRP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2343" y="786167"/>
            <a:ext cx="7275523" cy="4869611"/>
          </a:xfrm>
          <a:prstGeom prst="rect">
            <a:avLst/>
          </a:prstGeom>
        </p:spPr>
      </p:pic>
    </p:spTree>
    <p:extLst>
      <p:ext uri="{BB962C8B-B14F-4D97-AF65-F5344CB8AC3E}">
        <p14:creationId xmlns:p14="http://schemas.microsoft.com/office/powerpoint/2010/main" val="14945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82</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455612" y="580244"/>
            <a:ext cx="4495800" cy="6130909"/>
          </a:xfrm>
          <a:prstGeom prst="rect">
            <a:avLst/>
          </a:prstGeom>
          <a:noFill/>
        </p:spPr>
        <p:txBody>
          <a:bodyPr wrap="square" rtlCol="0" anchor="t">
            <a:spAutoFit/>
          </a:bodyPr>
          <a:lstStyle/>
          <a:p>
            <a:pPr>
              <a:lnSpc>
                <a:spcPct val="90000"/>
              </a:lnSpc>
            </a:pPr>
            <a:r>
              <a:rPr lang="en-US" sz="4400"/>
              <a:t>The people who love you will listen to you  and help to make things better. The people who love you will work hard  to make sure you feel safe. </a:t>
            </a:r>
            <a:endParaRPr lang="en-US" sz="4400">
              <a:cs typeface="Calibri"/>
            </a:endParaRPr>
          </a:p>
          <a:p>
            <a:pPr>
              <a:lnSpc>
                <a:spcPct val="90000"/>
              </a:lnSpc>
            </a:pPr>
            <a:endParaRPr lang="en-US" sz="4000" b="1" u="sng"/>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9885" y="871114"/>
            <a:ext cx="6973677" cy="4653950"/>
          </a:xfrm>
          <a:prstGeom prst="rect">
            <a:avLst/>
          </a:prstGeom>
        </p:spPr>
      </p:pic>
    </p:spTree>
    <p:extLst>
      <p:ext uri="{BB962C8B-B14F-4D97-AF65-F5344CB8AC3E}">
        <p14:creationId xmlns:p14="http://schemas.microsoft.com/office/powerpoint/2010/main" val="208109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2" name="Google Shape;2142;p94"/>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43" name="Google Shape;2143;p94"/>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83</a:t>
            </a:fld>
            <a:endParaRPr sz="1200">
              <a:solidFill>
                <a:schemeClr val="lt1"/>
              </a:solidFill>
              <a:latin typeface="Calibri"/>
              <a:ea typeface="Calibri"/>
              <a:cs typeface="Calibri"/>
              <a:sym typeface="Calibri"/>
            </a:endParaRPr>
          </a:p>
        </p:txBody>
      </p:sp>
      <p:pic>
        <p:nvPicPr>
          <p:cNvPr id="2" name="Content Placeholder 6" descr="A group of people posing for the camera&#10;&#10;Description generated with very high confidence">
            <a:extLst>
              <a:ext uri="{FF2B5EF4-FFF2-40B4-BE49-F238E27FC236}">
                <a16:creationId xmlns="" xmlns:a16="http://schemas.microsoft.com/office/drawing/2014/main" id="{D330E5D0-AB7D-4934-9980-C7EC7FFB5DC0}"/>
              </a:ext>
            </a:extLst>
          </p:cNvPr>
          <p:cNvPicPr>
            <a:picLocks noChangeAspect="1"/>
          </p:cNvPicPr>
          <p:nvPr/>
        </p:nvPicPr>
        <p:blipFill rotWithShape="1">
          <a:blip r:embed="rId3">
            <a:extLst>
              <a:ext uri="{28A0092B-C50C-407E-A947-70E740481C1C}">
                <a14:useLocalDpi xmlns:a14="http://schemas.microsoft.com/office/drawing/2010/main" val="0"/>
              </a:ext>
            </a:extLst>
          </a:blip>
          <a:srcRect l="18564" r="247" b="-1320"/>
          <a:stretch/>
        </p:blipFill>
        <p:spPr>
          <a:xfrm>
            <a:off x="5563056" y="298760"/>
            <a:ext cx="6367752" cy="5962327"/>
          </a:xfrm>
          <a:prstGeom prst="rect">
            <a:avLst/>
          </a:prstGeom>
        </p:spPr>
      </p:pic>
      <p:sp>
        <p:nvSpPr>
          <p:cNvPr id="9" name="Google Shape;2145;p94">
            <a:extLst>
              <a:ext uri="{FF2B5EF4-FFF2-40B4-BE49-F238E27FC236}">
                <a16:creationId xmlns="" xmlns:a16="http://schemas.microsoft.com/office/drawing/2014/main" id="{68AF80F5-53FA-4C51-BB5B-4FB68EC463A7}"/>
              </a:ext>
            </a:extLst>
          </p:cNvPr>
          <p:cNvSpPr txBox="1"/>
          <p:nvPr/>
        </p:nvSpPr>
        <p:spPr>
          <a:xfrm>
            <a:off x="427304" y="1485216"/>
            <a:ext cx="4435760" cy="373836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Jesus loves you. He has made you amazing and special. He made your body special. He has given you important feelings.   He has given you people who love you and who care about you.</a:t>
            </a:r>
            <a:endParaRPr dirty="0"/>
          </a:p>
        </p:txBody>
      </p:sp>
    </p:spTree>
    <p:extLst>
      <p:ext uri="{BB962C8B-B14F-4D97-AF65-F5344CB8AC3E}">
        <p14:creationId xmlns:p14="http://schemas.microsoft.com/office/powerpoint/2010/main" val="4553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1" name="Google Shape;2151;p95"/>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52" name="Google Shape;2152;p95"/>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84</a:t>
            </a:fld>
            <a:endParaRPr sz="1200">
              <a:solidFill>
                <a:schemeClr val="lt1"/>
              </a:solidFill>
              <a:latin typeface="Calibri"/>
              <a:ea typeface="Calibri"/>
              <a:cs typeface="Calibri"/>
              <a:sym typeface="Calibri"/>
            </a:endParaRPr>
          </a:p>
        </p:txBody>
      </p:sp>
      <p:sp>
        <p:nvSpPr>
          <p:cNvPr id="9" name="Google Shape;2154;p95">
            <a:extLst>
              <a:ext uri="{FF2B5EF4-FFF2-40B4-BE49-F238E27FC236}">
                <a16:creationId xmlns="" xmlns:a16="http://schemas.microsoft.com/office/drawing/2014/main" id="{DE5412AF-BA87-44A4-95C6-3DB854CB2609}"/>
              </a:ext>
            </a:extLst>
          </p:cNvPr>
          <p:cNvSpPr txBox="1"/>
          <p:nvPr/>
        </p:nvSpPr>
        <p:spPr>
          <a:xfrm>
            <a:off x="1194563" y="1069529"/>
            <a:ext cx="4206792" cy="44958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000" dirty="0">
                <a:solidFill>
                  <a:schemeClr val="lt1"/>
                </a:solidFill>
                <a:latin typeface="Calibri"/>
                <a:ea typeface="Calibri"/>
                <a:cs typeface="Calibri"/>
                <a:sym typeface="Calibri"/>
              </a:rPr>
              <a:t>Jesus loves you. </a:t>
            </a:r>
            <a:endParaRPr lang="en-US" sz="4000" dirty="0">
              <a:solidFill>
                <a:schemeClr val="lt1"/>
              </a:solidFill>
              <a:latin typeface="Calibri"/>
              <a:ea typeface="Calibri"/>
              <a:cs typeface="Calibri"/>
            </a:endParaRPr>
          </a:p>
          <a:p>
            <a:pPr>
              <a:lnSpc>
                <a:spcPct val="90000"/>
              </a:lnSpc>
            </a:pPr>
            <a:r>
              <a:rPr lang="en-US" sz="4000" dirty="0">
                <a:solidFill>
                  <a:schemeClr val="lt1"/>
                </a:solidFill>
                <a:latin typeface="Calibri"/>
                <a:ea typeface="Calibri"/>
                <a:cs typeface="Calibri"/>
              </a:rPr>
              <a:t/>
            </a:r>
            <a:br>
              <a:rPr lang="en-US" sz="4000" dirty="0">
                <a:solidFill>
                  <a:schemeClr val="lt1"/>
                </a:solidFill>
                <a:latin typeface="Calibri"/>
                <a:ea typeface="Calibri"/>
                <a:cs typeface="Calibri"/>
              </a:rPr>
            </a:br>
            <a:r>
              <a:rPr lang="en-US" sz="4000" dirty="0">
                <a:solidFill>
                  <a:schemeClr val="lt1"/>
                </a:solidFill>
                <a:latin typeface="Calibri"/>
                <a:ea typeface="Calibri"/>
                <a:cs typeface="Calibri"/>
                <a:sym typeface="Calibri"/>
              </a:rPr>
              <a:t>He wants you to</a:t>
            </a:r>
            <a:r>
              <a:rPr lang="en-US" sz="3600" b="1" dirty="0">
                <a:solidFill>
                  <a:schemeClr val="lt1"/>
                </a:solidFill>
                <a:latin typeface="Calibri"/>
                <a:ea typeface="Calibri"/>
                <a:cs typeface="Calibri"/>
                <a:sym typeface="Calibri"/>
              </a:rPr>
              <a:t> </a:t>
            </a: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endParaRPr lang="en-US" sz="4000" dirty="0">
              <a:solidFill>
                <a:schemeClr val="lt1"/>
              </a:solidFill>
              <a:latin typeface="Calibri"/>
              <a:ea typeface="Nunito"/>
              <a:cs typeface="Calibri"/>
            </a:endParaRPr>
          </a:p>
          <a:p>
            <a:pPr>
              <a:lnSpc>
                <a:spcPct val="90000"/>
              </a:lnSpc>
            </a:pPr>
            <a:endParaRPr lang="en-US" sz="6000" b="1" dirty="0">
              <a:solidFill>
                <a:schemeClr val="lt1"/>
              </a:solidFill>
              <a:latin typeface="Nunito"/>
              <a:ea typeface="Calibri"/>
              <a:cs typeface="Calibri"/>
              <a:sym typeface="Calibri"/>
            </a:endParaRPr>
          </a:p>
          <a:p>
            <a:pPr marL="0" marR="0" lvl="0" indent="0" algn="l">
              <a:lnSpc>
                <a:spcPct val="90000"/>
              </a:lnSpc>
              <a:spcBef>
                <a:spcPts val="0"/>
              </a:spcBef>
              <a:spcAft>
                <a:spcPts val="0"/>
              </a:spcAft>
              <a:buNone/>
            </a:pPr>
            <a:r>
              <a:rPr lang="en-US" sz="4000" dirty="0">
                <a:solidFill>
                  <a:schemeClr val="lt1"/>
                </a:solidFill>
                <a:latin typeface="Calibri"/>
                <a:ea typeface="Calibri"/>
                <a:cs typeface="Calibri"/>
                <a:sym typeface="Calibri"/>
              </a:rPr>
              <a:t>you matter.</a:t>
            </a:r>
            <a:endParaRPr lang="en-US" sz="4000" dirty="0">
              <a:solidFill>
                <a:schemeClr val="lt1"/>
              </a:solidFill>
              <a:cs typeface="Calibri"/>
            </a:endParaRPr>
          </a:p>
        </p:txBody>
      </p:sp>
      <p:pic>
        <p:nvPicPr>
          <p:cNvPr id="2" name="Picture 1">
            <a:extLst>
              <a:ext uri="{FF2B5EF4-FFF2-40B4-BE49-F238E27FC236}">
                <a16:creationId xmlns="" xmlns:a16="http://schemas.microsoft.com/office/drawing/2014/main" id="{A37A0EE5-E924-46D0-89A4-7961537702E3}"/>
              </a:ext>
            </a:extLst>
          </p:cNvPr>
          <p:cNvPicPr>
            <a:picLocks noChangeAspect="1"/>
          </p:cNvPicPr>
          <p:nvPr/>
        </p:nvPicPr>
        <p:blipFill>
          <a:blip r:embed="rId3"/>
          <a:stretch>
            <a:fillRect/>
          </a:stretch>
        </p:blipFill>
        <p:spPr>
          <a:xfrm>
            <a:off x="5562118" y="299960"/>
            <a:ext cx="6364776" cy="5962405"/>
          </a:xfrm>
          <a:prstGeom prst="rect">
            <a:avLst/>
          </a:prstGeom>
        </p:spPr>
      </p:pic>
    </p:spTree>
    <p:extLst>
      <p:ext uri="{BB962C8B-B14F-4D97-AF65-F5344CB8AC3E}">
        <p14:creationId xmlns:p14="http://schemas.microsoft.com/office/powerpoint/2010/main" val="21724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85</a:t>
            </a:fld>
            <a:endParaRPr sz="1200">
              <a:solidFill>
                <a:schemeClr val="lt1"/>
              </a:solidFill>
              <a:latin typeface="Calibri"/>
              <a:ea typeface="Calibri"/>
              <a:cs typeface="Calibri"/>
              <a:sym typeface="Calibri"/>
            </a:endParaRPr>
          </a:p>
        </p:txBody>
      </p:sp>
      <p:sp>
        <p:nvSpPr>
          <p:cNvPr id="2163" name="Google Shape;2163;p96"/>
          <p:cNvSpPr txBox="1"/>
          <p:nvPr/>
        </p:nvSpPr>
        <p:spPr>
          <a:xfrm>
            <a:off x="1140441" y="704302"/>
            <a:ext cx="4132213" cy="5167205"/>
          </a:xfrm>
          <a:prstGeom prst="rect">
            <a:avLst/>
          </a:prstGeom>
          <a:noFill/>
          <a:ln>
            <a:noFill/>
          </a:ln>
        </p:spPr>
        <p:txBody>
          <a:bodyPr spcFirstLastPara="1" wrap="square" lIns="91425" tIns="45700" rIns="91425" bIns="45700" anchor="t" anchorCtr="0">
            <a:noAutofit/>
          </a:bodyPr>
          <a:lstStyle/>
          <a:p>
            <a:pPr>
              <a:lnSpc>
                <a:spcPct val="90000"/>
              </a:lnSpc>
            </a:pPr>
            <a:r>
              <a:rPr lang="en-US" sz="4000" dirty="0">
                <a:solidFill>
                  <a:schemeClr val="lt1"/>
                </a:solidFill>
                <a:ea typeface="Calibri"/>
                <a:cs typeface="Calibri"/>
                <a:sym typeface="Calibri"/>
              </a:rPr>
              <a:t>Jesus loves you. </a:t>
            </a:r>
            <a:endParaRPr lang="en-US" sz="4000" dirty="0">
              <a:solidFill>
                <a:schemeClr val="lt1"/>
              </a:solidFill>
              <a:ea typeface="Calibri"/>
              <a:cs typeface="Calibri"/>
            </a:endParaRPr>
          </a:p>
          <a:p>
            <a:pPr>
              <a:lnSpc>
                <a:spcPct val="90000"/>
              </a:lnSpc>
            </a:pPr>
            <a:r>
              <a:rPr lang="en-US" sz="4000" dirty="0">
                <a:solidFill>
                  <a:schemeClr val="lt1"/>
                </a:solidFill>
                <a:ea typeface="Calibri"/>
                <a:cs typeface="Calibri"/>
                <a:sym typeface="Calibri"/>
              </a:rPr>
              <a:t>He wants </a:t>
            </a:r>
            <a:r>
              <a:rPr lang="en-US" sz="4000" dirty="0">
                <a:solidFill>
                  <a:schemeClr val="lt1"/>
                </a:solidFill>
                <a:latin typeface="Calibri"/>
                <a:ea typeface="Calibri"/>
                <a:cs typeface="Calibri"/>
                <a:sym typeface="Calibri"/>
              </a:rPr>
              <a:t>you to</a:t>
            </a:r>
            <a:r>
              <a:rPr lang="en-US" sz="4000" dirty="0">
                <a:solidFill>
                  <a:schemeClr val="lt1"/>
                </a:solidFill>
                <a:latin typeface="Calibri"/>
                <a:ea typeface="Calibri"/>
                <a:cs typeface="Calibri"/>
              </a:rPr>
              <a:t/>
            </a:r>
            <a:br>
              <a:rPr lang="en-US" sz="4000" dirty="0">
                <a:solidFill>
                  <a:schemeClr val="lt1"/>
                </a:solidFill>
                <a:latin typeface="Calibri"/>
                <a:ea typeface="Calibri"/>
                <a:cs typeface="Calibri"/>
              </a:rPr>
            </a:br>
            <a:r>
              <a:rPr lang="en-US" sz="4000" dirty="0">
                <a:solidFill>
                  <a:schemeClr val="lt1"/>
                </a:solidFill>
                <a:latin typeface="Calibri"/>
                <a:ea typeface="Calibri"/>
                <a:cs typeface="Calibri"/>
                <a:sym typeface="Nunito"/>
              </a:rPr>
              <a:t/>
            </a:r>
            <a:br>
              <a:rPr lang="en-US" sz="4000" dirty="0">
                <a:solidFill>
                  <a:schemeClr val="lt1"/>
                </a:solidFill>
                <a:latin typeface="Calibri"/>
                <a:ea typeface="Calibri"/>
                <a:cs typeface="Calibri"/>
                <a:sym typeface="Nunito"/>
              </a:rPr>
            </a:b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r>
              <a:rPr lang="en-US" sz="6000" b="1" dirty="0">
                <a:solidFill>
                  <a:schemeClr val="lt1"/>
                </a:solidFill>
                <a:latin typeface="Nunito"/>
                <a:ea typeface="Nunito"/>
                <a:cs typeface="Calibri"/>
              </a:rPr>
              <a:t/>
            </a:r>
            <a:br>
              <a:rPr lang="en-US" sz="6000" b="1" dirty="0">
                <a:solidFill>
                  <a:schemeClr val="lt1"/>
                </a:solidFill>
                <a:latin typeface="Nunito"/>
                <a:ea typeface="Nunito"/>
                <a:cs typeface="Calibri"/>
              </a:rPr>
            </a:br>
            <a:r>
              <a:rPr lang="en-US" sz="6000" b="1" dirty="0">
                <a:solidFill>
                  <a:schemeClr val="lt1"/>
                </a:solidFill>
                <a:latin typeface="Nunito"/>
                <a:ea typeface="Nunito"/>
                <a:cs typeface="Calibri"/>
                <a:sym typeface="Calibri"/>
              </a:rPr>
              <a:t/>
            </a:r>
            <a:br>
              <a:rPr lang="en-US" sz="6000" b="1" dirty="0">
                <a:solidFill>
                  <a:schemeClr val="lt1"/>
                </a:solidFill>
                <a:latin typeface="Nunito"/>
                <a:ea typeface="Nunito"/>
                <a:cs typeface="Calibri"/>
                <a:sym typeface="Calibri"/>
              </a:rPr>
            </a:br>
            <a:r>
              <a:rPr lang="en-US" sz="4000" dirty="0">
                <a:solidFill>
                  <a:schemeClr val="lt1"/>
                </a:solidFill>
                <a:latin typeface="Calibri"/>
                <a:ea typeface="Calibri"/>
                <a:cs typeface="Calibri"/>
                <a:sym typeface="Calibri"/>
              </a:rPr>
              <a:t>you deserve </a:t>
            </a:r>
            <a:r>
              <a:rPr lang="en-US" sz="4000" dirty="0">
                <a:solidFill>
                  <a:schemeClr val="lt1"/>
                </a:solidFill>
                <a:latin typeface="Calibri"/>
                <a:ea typeface="Calibri"/>
                <a:cs typeface="Calibri"/>
              </a:rPr>
              <a:t/>
            </a:r>
            <a:br>
              <a:rPr lang="en-US" sz="4000" dirty="0">
                <a:solidFill>
                  <a:schemeClr val="lt1"/>
                </a:solidFill>
                <a:latin typeface="Calibri"/>
                <a:ea typeface="Calibri"/>
                <a:cs typeface="Calibri"/>
              </a:rPr>
            </a:br>
            <a:r>
              <a:rPr lang="en-US" sz="4000" dirty="0">
                <a:solidFill>
                  <a:schemeClr val="lt1"/>
                </a:solidFill>
                <a:latin typeface="Calibri"/>
                <a:ea typeface="Calibri"/>
                <a:cs typeface="Calibri"/>
                <a:sym typeface="Calibri"/>
              </a:rPr>
              <a:t>to be safe and respected. </a:t>
            </a:r>
            <a:endParaRPr sz="4000" dirty="0">
              <a:solidFill>
                <a:schemeClr val="lt1"/>
              </a:solidFill>
              <a:latin typeface="Calibri"/>
              <a:ea typeface="Calibri"/>
              <a:cs typeface="Calibri"/>
            </a:endParaRPr>
          </a:p>
        </p:txBody>
      </p:sp>
      <p:pic>
        <p:nvPicPr>
          <p:cNvPr id="6" name="Content Placeholder 6" descr="A group of people posing for the camera&#10;&#10;Description generated with very high confidence">
            <a:extLst>
              <a:ext uri="{FF2B5EF4-FFF2-40B4-BE49-F238E27FC236}">
                <a16:creationId xmlns="" xmlns:a16="http://schemas.microsoft.com/office/drawing/2014/main" id="{D470B723-292A-43CF-B5C2-847C23070DB4}"/>
              </a:ext>
            </a:extLst>
          </p:cNvPr>
          <p:cNvPicPr>
            <a:picLocks noChangeAspect="1"/>
          </p:cNvPicPr>
          <p:nvPr/>
        </p:nvPicPr>
        <p:blipFill rotWithShape="1">
          <a:blip r:embed="rId3">
            <a:extLst>
              <a:ext uri="{28A0092B-C50C-407E-A947-70E740481C1C}">
                <a14:useLocalDpi xmlns:a14="http://schemas.microsoft.com/office/drawing/2010/main" val="0"/>
              </a:ext>
            </a:extLst>
          </a:blip>
          <a:srcRect l="18564" r="247" b="-1320"/>
          <a:stretch/>
        </p:blipFill>
        <p:spPr>
          <a:xfrm>
            <a:off x="5563056" y="298760"/>
            <a:ext cx="6367752" cy="5962327"/>
          </a:xfrm>
          <a:prstGeom prst="rect">
            <a:avLst/>
          </a:prstGeom>
        </p:spPr>
      </p:pic>
    </p:spTree>
    <p:extLst>
      <p:ext uri="{BB962C8B-B14F-4D97-AF65-F5344CB8AC3E}">
        <p14:creationId xmlns:p14="http://schemas.microsoft.com/office/powerpoint/2010/main" val="347203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3"/>
                                        </p:tgtEl>
                                        <p:attrNameLst>
                                          <p:attrName>style.visibility</p:attrName>
                                        </p:attrNameLst>
                                      </p:cBhvr>
                                      <p:to>
                                        <p:strVal val="visible"/>
                                      </p:to>
                                    </p:set>
                                    <p:animEffect transition="in" filter="fade">
                                      <p:cBhvr>
                                        <p:cTn id="7" dur="500"/>
                                        <p:tgtEl>
                                          <p:spTgt spid="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86</a:t>
            </a:fld>
            <a:endParaRPr sz="1200">
              <a:solidFill>
                <a:schemeClr val="lt1"/>
              </a:solidFill>
              <a:latin typeface="Calibri"/>
              <a:ea typeface="Calibri"/>
              <a:cs typeface="Calibri"/>
              <a:sym typeface="Calibri"/>
            </a:endParaRPr>
          </a:p>
        </p:txBody>
      </p:sp>
      <p:sp>
        <p:nvSpPr>
          <p:cNvPr id="2162" name="Google Shape;2162;p96"/>
          <p:cNvSpPr/>
          <p:nvPr/>
        </p:nvSpPr>
        <p:spPr>
          <a:xfrm>
            <a:off x="0" y="4648200"/>
            <a:ext cx="12188700" cy="16002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3" name="Google Shape;2163;p96"/>
          <p:cNvSpPr txBox="1"/>
          <p:nvPr/>
        </p:nvSpPr>
        <p:spPr>
          <a:xfrm>
            <a:off x="1101213" y="468296"/>
            <a:ext cx="4070710" cy="5842940"/>
          </a:xfrm>
          <a:prstGeom prst="rect">
            <a:avLst/>
          </a:prstGeom>
          <a:noFill/>
          <a:ln>
            <a:noFill/>
          </a:ln>
        </p:spPr>
        <p:txBody>
          <a:bodyPr spcFirstLastPara="1" wrap="square" lIns="91425" tIns="45700" rIns="91425" bIns="45700" anchor="t" anchorCtr="0">
            <a:noAutofit/>
          </a:bodyPr>
          <a:lstStyle/>
          <a:p>
            <a:pPr>
              <a:lnSpc>
                <a:spcPct val="90000"/>
              </a:lnSpc>
            </a:pPr>
            <a:r>
              <a:rPr lang="en-US" sz="4000" dirty="0">
                <a:solidFill>
                  <a:schemeClr val="lt1"/>
                </a:solidFill>
                <a:ea typeface="Calibri"/>
                <a:cs typeface="Calibri"/>
                <a:sym typeface="Calibri"/>
              </a:rPr>
              <a:t>Jesus loves you. </a:t>
            </a:r>
            <a:endParaRPr lang="en-US" sz="4000" dirty="0">
              <a:solidFill>
                <a:schemeClr val="lt1"/>
              </a:solidFill>
              <a:ea typeface="Calibri"/>
              <a:cs typeface="Calibri"/>
            </a:endParaRPr>
          </a:p>
          <a:p>
            <a:pPr>
              <a:lnSpc>
                <a:spcPct val="90000"/>
              </a:lnSpc>
            </a:pPr>
            <a:endParaRPr lang="en-US" sz="4000" dirty="0">
              <a:solidFill>
                <a:schemeClr val="lt1"/>
              </a:solidFill>
              <a:ea typeface="Calibri"/>
              <a:cs typeface="Calibri"/>
              <a:sym typeface="Calibri"/>
            </a:endParaRPr>
          </a:p>
          <a:p>
            <a:pPr>
              <a:lnSpc>
                <a:spcPct val="90000"/>
              </a:lnSpc>
            </a:pPr>
            <a:r>
              <a:rPr lang="en-US" sz="4000" dirty="0">
                <a:solidFill>
                  <a:schemeClr val="lt1"/>
                </a:solidFill>
                <a:ea typeface="Calibri"/>
                <a:cs typeface="Calibri"/>
                <a:sym typeface="Calibri"/>
              </a:rPr>
              <a:t>He wants you to</a:t>
            </a:r>
            <a:endParaRPr lang="en-US" sz="3200" b="1" dirty="0">
              <a:solidFill>
                <a:schemeClr val="lt1"/>
              </a:solidFill>
              <a:ea typeface="Calibri"/>
              <a:cs typeface="Calibri"/>
              <a:sym typeface="Calibri"/>
            </a:endParaRPr>
          </a:p>
          <a:p>
            <a:pPr>
              <a:lnSpc>
                <a:spcPct val="90000"/>
              </a:lnSpc>
            </a:pPr>
            <a:endParaRPr lang="en-US" sz="3200" b="1" dirty="0">
              <a:solidFill>
                <a:schemeClr val="lt1"/>
              </a:solidFill>
              <a:latin typeface="Nunito"/>
              <a:ea typeface="Nunito"/>
              <a:cs typeface="Nunito"/>
            </a:endParaRPr>
          </a:p>
          <a:p>
            <a:pPr>
              <a:lnSpc>
                <a:spcPct val="90000"/>
              </a:lnSpc>
            </a:pP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endParaRPr lang="en-US" sz="3200" b="1" dirty="0">
              <a:solidFill>
                <a:schemeClr val="lt1"/>
              </a:solidFill>
              <a:ea typeface="Nunito"/>
              <a:cs typeface="Calibri"/>
              <a:sym typeface="Calibri"/>
            </a:endParaRPr>
          </a:p>
          <a:p>
            <a:pPr>
              <a:lnSpc>
                <a:spcPct val="90000"/>
              </a:lnSpc>
            </a:pPr>
            <a:r>
              <a:rPr lang="en-US" sz="3200" b="1" dirty="0">
                <a:solidFill>
                  <a:schemeClr val="lt1"/>
                </a:solidFill>
                <a:ea typeface="Calibri"/>
                <a:cs typeface="Calibri"/>
                <a:sym typeface="Calibri"/>
              </a:rPr>
              <a:t/>
            </a:r>
            <a:br>
              <a:rPr lang="en-US" sz="3200" b="1" dirty="0">
                <a:solidFill>
                  <a:schemeClr val="lt1"/>
                </a:solidFill>
                <a:ea typeface="Calibri"/>
                <a:cs typeface="Calibri"/>
                <a:sym typeface="Calibri"/>
              </a:rPr>
            </a:br>
            <a:r>
              <a:rPr lang="en-US" sz="4000" dirty="0">
                <a:solidFill>
                  <a:schemeClr val="lt1"/>
                </a:solidFill>
                <a:ea typeface="Calibri"/>
                <a:cs typeface="Calibri"/>
                <a:sym typeface="Calibri"/>
              </a:rPr>
              <a:t>you have the right to say </a:t>
            </a:r>
            <a:r>
              <a:rPr lang="en-US" sz="4000" dirty="0">
                <a:solidFill>
                  <a:schemeClr val="lt1"/>
                </a:solidFill>
                <a:ea typeface="Calibri"/>
                <a:cs typeface="Calibri"/>
              </a:rPr>
              <a:t/>
            </a:r>
            <a:br>
              <a:rPr lang="en-US" sz="4000" dirty="0">
                <a:solidFill>
                  <a:schemeClr val="lt1"/>
                </a:solidFill>
                <a:ea typeface="Calibri"/>
                <a:cs typeface="Calibri"/>
              </a:rPr>
            </a:br>
            <a:r>
              <a:rPr lang="en-US" sz="3200" b="1" dirty="0">
                <a:solidFill>
                  <a:schemeClr val="lt1"/>
                </a:solidFill>
                <a:ea typeface="Calibri"/>
                <a:cs typeface="Calibri"/>
                <a:sym typeface="Calibri"/>
              </a:rPr>
              <a:t>“</a:t>
            </a:r>
            <a:r>
              <a:rPr lang="en-US" sz="6000" b="1" dirty="0">
                <a:solidFill>
                  <a:srgbClr val="70E000"/>
                </a:solidFill>
                <a:latin typeface="Nunito"/>
                <a:ea typeface="Nunito"/>
                <a:cs typeface="Nunito"/>
                <a:sym typeface="Nunito"/>
              </a:rPr>
              <a:t>NO</a:t>
            </a:r>
            <a:r>
              <a:rPr lang="en-US" sz="3200" b="1" dirty="0">
                <a:solidFill>
                  <a:schemeClr val="lt1"/>
                </a:solidFill>
                <a:ea typeface="Calibri"/>
                <a:cs typeface="Calibri"/>
                <a:sym typeface="Calibri"/>
              </a:rPr>
              <a:t>!”  </a:t>
            </a:r>
            <a:endParaRPr lang="en-US" sz="3200" b="1" dirty="0">
              <a:solidFill>
                <a:schemeClr val="lt1"/>
              </a:solidFill>
              <a:ea typeface="Calibri"/>
              <a:cs typeface="Calibri"/>
            </a:endParaRPr>
          </a:p>
        </p:txBody>
      </p:sp>
      <p:pic>
        <p:nvPicPr>
          <p:cNvPr id="7" name="Content Placeholder 6" descr="A group of people posing for the camera&#10;&#10;Description generated with very high confidence">
            <a:extLst>
              <a:ext uri="{FF2B5EF4-FFF2-40B4-BE49-F238E27FC236}">
                <a16:creationId xmlns="" xmlns:a16="http://schemas.microsoft.com/office/drawing/2014/main" id="{E6471AD6-D379-4DC8-9B0C-6C3E445E7551}"/>
              </a:ext>
            </a:extLst>
          </p:cNvPr>
          <p:cNvPicPr>
            <a:picLocks noChangeAspect="1"/>
          </p:cNvPicPr>
          <p:nvPr/>
        </p:nvPicPr>
        <p:blipFill rotWithShape="1">
          <a:blip r:embed="rId3">
            <a:extLst>
              <a:ext uri="{28A0092B-C50C-407E-A947-70E740481C1C}">
                <a14:useLocalDpi xmlns:a14="http://schemas.microsoft.com/office/drawing/2010/main" val="0"/>
              </a:ext>
            </a:extLst>
          </a:blip>
          <a:srcRect l="18564" r="247" b="-1320"/>
          <a:stretch/>
        </p:blipFill>
        <p:spPr>
          <a:xfrm>
            <a:off x="5563056" y="298760"/>
            <a:ext cx="6367752" cy="5962327"/>
          </a:xfrm>
          <a:prstGeom prst="rect">
            <a:avLst/>
          </a:prstGeom>
        </p:spPr>
      </p:pic>
    </p:spTree>
    <p:extLst>
      <p:ext uri="{BB962C8B-B14F-4D97-AF65-F5344CB8AC3E}">
        <p14:creationId xmlns:p14="http://schemas.microsoft.com/office/powerpoint/2010/main" val="6479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3"/>
                                        </p:tgtEl>
                                        <p:attrNameLst>
                                          <p:attrName>style.visibility</p:attrName>
                                        </p:attrNameLst>
                                      </p:cBhvr>
                                      <p:to>
                                        <p:strVal val="visible"/>
                                      </p:to>
                                    </p:set>
                                    <p:animEffect transition="in" filter="fade">
                                      <p:cBhvr>
                                        <p:cTn id="7" dur="500"/>
                                        <p:tgtEl>
                                          <p:spTgt spid="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87</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267475" y="2971800"/>
            <a:ext cx="11277600" cy="27744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000" b="1" dirty="0">
                <a:solidFill>
                  <a:schemeClr val="lt1"/>
                </a:solidFill>
                <a:latin typeface="Calibri"/>
                <a:ea typeface="Calibri"/>
                <a:cs typeface="Calibri"/>
                <a:sym typeface="Calibri"/>
              </a:rPr>
              <a:t>Say:  </a:t>
            </a:r>
            <a:br>
              <a:rPr lang="en-US" sz="4000" b="1" dirty="0">
                <a:solidFill>
                  <a:schemeClr val="lt1"/>
                </a:solidFill>
                <a:latin typeface="Calibri"/>
                <a:ea typeface="Calibri"/>
                <a:cs typeface="Calibri"/>
                <a:sym typeface="Calibri"/>
              </a:rPr>
            </a:br>
            <a:r>
              <a:rPr lang="en-US" sz="5400" b="1" dirty="0">
                <a:solidFill>
                  <a:schemeClr val="lt1"/>
                </a:solidFill>
                <a:latin typeface="Calibri"/>
                <a:ea typeface="Calibri"/>
                <a:cs typeface="Calibri"/>
                <a:sym typeface="Calibri"/>
              </a:rPr>
              <a:t>I</a:t>
            </a:r>
            <a:r>
              <a:rPr lang="en-US" sz="4000" b="1" dirty="0">
                <a:solidFill>
                  <a:schemeClr val="lt1"/>
                </a:solidFill>
                <a:latin typeface="Calibri"/>
                <a:ea typeface="Calibri"/>
                <a:cs typeface="Calibri"/>
                <a:sym typeface="Calibri"/>
              </a:rPr>
              <a:t>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000" b="1" dirty="0">
                <a:solidFill>
                  <a:schemeClr val="lt1"/>
                </a:solidFill>
                <a:latin typeface="Calibri"/>
                <a:ea typeface="Calibri"/>
                <a:cs typeface="Calibri"/>
                <a:sym typeface="Calibri"/>
              </a:rPr>
              <a:t> </a:t>
            </a:r>
            <a:r>
              <a:rPr lang="en-US" sz="4800" b="1" dirty="0">
                <a:solidFill>
                  <a:schemeClr val="lt1"/>
                </a:solidFill>
                <a:latin typeface="Calibri"/>
                <a:ea typeface="Calibri"/>
                <a:cs typeface="Calibri"/>
                <a:sym typeface="Calibri"/>
              </a:rPr>
              <a:t>I am a child of God.  </a:t>
            </a:r>
            <a:r>
              <a:rPr lang="en-US" sz="4000" b="1" dirty="0">
                <a:solidFill>
                  <a:schemeClr val="lt1"/>
                </a:solidFill>
                <a:latin typeface="Calibri"/>
                <a:ea typeface="Calibri"/>
                <a:cs typeface="Calibri"/>
                <a:sym typeface="Calibri"/>
              </a:rPr>
              <a:t/>
            </a:r>
            <a:br>
              <a:rPr lang="en-US" sz="4000" b="1" dirty="0">
                <a:solidFill>
                  <a:schemeClr val="lt1"/>
                </a:solidFill>
                <a:latin typeface="Calibri"/>
                <a:ea typeface="Calibri"/>
                <a:cs typeface="Calibri"/>
                <a:sym typeface="Calibri"/>
              </a:rPr>
            </a:br>
            <a:r>
              <a:rPr lang="en-US" sz="5400" b="1" dirty="0">
                <a:solidFill>
                  <a:schemeClr val="lt1"/>
                </a:solidFill>
                <a:latin typeface="Calibri"/>
                <a:ea typeface="Calibri"/>
                <a:cs typeface="Calibri"/>
                <a:sym typeface="Calibri"/>
              </a:rPr>
              <a:t>I</a:t>
            </a:r>
            <a:r>
              <a:rPr lang="en-US" sz="4000" b="1" dirty="0">
                <a:solidFill>
                  <a:schemeClr val="lt1"/>
                </a:solidFill>
                <a:latin typeface="Calibri"/>
                <a:ea typeface="Calibri"/>
                <a:cs typeface="Calibri"/>
                <a:sym typeface="Calibri"/>
              </a:rPr>
              <a:t>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400" b="1" dirty="0">
                <a:solidFill>
                  <a:schemeClr val="lt1"/>
                </a:solidFill>
                <a:latin typeface="Calibri"/>
                <a:ea typeface="Calibri"/>
                <a:cs typeface="Calibri"/>
                <a:sym typeface="Calibri"/>
              </a:rPr>
              <a:t>I deserve to be safe and respected.</a:t>
            </a:r>
            <a:endParaRPr sz="2400" dirty="0"/>
          </a:p>
        </p:txBody>
      </p:sp>
    </p:spTree>
    <p:extLst>
      <p:ext uri="{BB962C8B-B14F-4D97-AF65-F5344CB8AC3E}">
        <p14:creationId xmlns:p14="http://schemas.microsoft.com/office/powerpoint/2010/main" val="13866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0"/>
                                        </p:tgtEl>
                                        <p:attrNameLst>
                                          <p:attrName>style.visibility</p:attrName>
                                        </p:attrNameLst>
                                      </p:cBhvr>
                                      <p:to>
                                        <p:strVal val="visible"/>
                                      </p:to>
                                    </p:set>
                                    <p:animEffect transition="in" filter="fade">
                                      <p:cBhvr>
                                        <p:cTn id="7" dur="500"/>
                                        <p:tgtEl>
                                          <p:spTgt spid="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88</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267475" y="2971800"/>
            <a:ext cx="11277600" cy="2774402"/>
          </a:xfrm>
          <a:prstGeom prst="rect">
            <a:avLst/>
          </a:prstGeom>
          <a:noFill/>
          <a:ln>
            <a:noFill/>
          </a:ln>
        </p:spPr>
        <p:txBody>
          <a:bodyPr spcFirstLastPara="1" wrap="square" lIns="91425" tIns="45700" rIns="91425" bIns="45700" anchor="t" anchorCtr="0">
            <a:noAutofit/>
          </a:bodyPr>
          <a:lstStyle/>
          <a:p>
            <a:pPr lvl="0">
              <a:lnSpc>
                <a:spcPct val="90000"/>
              </a:lnSpc>
            </a:pPr>
            <a:r>
              <a:rPr lang="en-US" sz="4000" b="1" dirty="0">
                <a:solidFill>
                  <a:schemeClr val="lt1"/>
                </a:solidFill>
                <a:ea typeface="Calibri"/>
                <a:cs typeface="Calibri"/>
                <a:sym typeface="Calibri"/>
              </a:rPr>
              <a:t>Say:  </a:t>
            </a:r>
            <a:br>
              <a:rPr lang="en-US" sz="4000" b="1" dirty="0">
                <a:solidFill>
                  <a:schemeClr val="lt1"/>
                </a:solidFill>
                <a:ea typeface="Calibri"/>
                <a:cs typeface="Calibri"/>
                <a:sym typeface="Calibri"/>
              </a:rPr>
            </a:br>
            <a:r>
              <a:rPr lang="en-US" sz="5400" b="1" dirty="0">
                <a:solidFill>
                  <a:schemeClr val="lt1"/>
                </a:solidFill>
                <a:ea typeface="Calibri"/>
                <a:cs typeface="Calibri"/>
                <a:sym typeface="Calibri"/>
              </a:rPr>
              <a:t>I</a:t>
            </a:r>
            <a:r>
              <a:rPr lang="en-US" sz="4000" b="1" dirty="0">
                <a:solidFill>
                  <a:schemeClr val="lt1"/>
                </a:solidFill>
                <a:ea typeface="Calibri"/>
                <a:cs typeface="Calibri"/>
                <a:sym typeface="Calibri"/>
              </a:rPr>
              <a:t>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800" b="1" dirty="0">
                <a:solidFill>
                  <a:schemeClr val="lt1"/>
                </a:solidFill>
                <a:ea typeface="Calibri"/>
                <a:cs typeface="Calibri"/>
                <a:sym typeface="Calibri"/>
              </a:rPr>
              <a:t>my body is holy and private.</a:t>
            </a:r>
            <a:br>
              <a:rPr lang="en-US" sz="4800" b="1" dirty="0">
                <a:solidFill>
                  <a:schemeClr val="lt1"/>
                </a:solidFill>
                <a:ea typeface="Calibri"/>
                <a:cs typeface="Calibri"/>
                <a:sym typeface="Calibri"/>
              </a:rPr>
            </a:br>
            <a:r>
              <a:rPr lang="en-US" sz="7200" b="1" dirty="0">
                <a:solidFill>
                  <a:srgbClr val="70E000"/>
                </a:solidFill>
                <a:latin typeface="Nunito"/>
                <a:ea typeface="Nunito"/>
                <a:cs typeface="Nunito"/>
                <a:sym typeface="Nunito"/>
              </a:rPr>
              <a:t>NO</a:t>
            </a:r>
            <a:r>
              <a:rPr lang="en-US" sz="7200" b="1" dirty="0">
                <a:solidFill>
                  <a:srgbClr val="7030A0"/>
                </a:solidFill>
                <a:latin typeface="Nunito"/>
                <a:ea typeface="Nunito"/>
                <a:cs typeface="Nunito"/>
                <a:sym typeface="Nunito"/>
              </a:rPr>
              <a:t> </a:t>
            </a:r>
            <a:r>
              <a:rPr lang="en-US" sz="4800" b="1" dirty="0">
                <a:solidFill>
                  <a:schemeClr val="lt1"/>
                </a:solidFill>
                <a:ea typeface="Calibri"/>
                <a:cs typeface="Calibri"/>
                <a:sym typeface="Calibri"/>
              </a:rPr>
              <a:t>touching or looking.</a:t>
            </a:r>
            <a:endParaRPr lang="en-US" sz="4000" dirty="0"/>
          </a:p>
        </p:txBody>
      </p:sp>
    </p:spTree>
    <p:extLst>
      <p:ext uri="{BB962C8B-B14F-4D97-AF65-F5344CB8AC3E}">
        <p14:creationId xmlns:p14="http://schemas.microsoft.com/office/powerpoint/2010/main" val="4053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0"/>
                                        </p:tgtEl>
                                        <p:attrNameLst>
                                          <p:attrName>style.visibility</p:attrName>
                                        </p:attrNameLst>
                                      </p:cBhvr>
                                      <p:to>
                                        <p:strVal val="visible"/>
                                      </p:to>
                                    </p:set>
                                    <p:animEffect transition="in" filter="fade">
                                      <p:cBhvr>
                                        <p:cTn id="7" dur="500"/>
                                        <p:tgtEl>
                                          <p:spTgt spid="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89</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154242" y="3197662"/>
            <a:ext cx="11277600" cy="2644641"/>
          </a:xfrm>
          <a:prstGeom prst="rect">
            <a:avLst/>
          </a:prstGeom>
          <a:noFill/>
          <a:ln>
            <a:noFill/>
          </a:ln>
        </p:spPr>
        <p:txBody>
          <a:bodyPr spcFirstLastPara="1" wrap="square" lIns="91425" tIns="45700" rIns="91425" bIns="45700" anchor="t" anchorCtr="0">
            <a:noAutofit/>
          </a:bodyPr>
          <a:lstStyle/>
          <a:p>
            <a:pPr>
              <a:lnSpc>
                <a:spcPct val="90000"/>
              </a:lnSpc>
            </a:pPr>
            <a:r>
              <a:rPr lang="en-US" sz="4000" b="1" dirty="0">
                <a:solidFill>
                  <a:schemeClr val="lt1"/>
                </a:solidFill>
                <a:ea typeface="Calibri"/>
                <a:cs typeface="Calibri"/>
                <a:sym typeface="Calibri"/>
              </a:rPr>
              <a:t>Say:  </a:t>
            </a:r>
            <a:r>
              <a:rPr lang="en-US" sz="4000" b="1" dirty="0">
                <a:solidFill>
                  <a:schemeClr val="lt1"/>
                </a:solidFill>
                <a:ea typeface="Calibri"/>
                <a:cs typeface="Calibri"/>
              </a:rPr>
              <a:t/>
            </a:r>
            <a:br>
              <a:rPr lang="en-US" sz="4000" b="1" dirty="0">
                <a:solidFill>
                  <a:schemeClr val="lt1"/>
                </a:solidFill>
                <a:ea typeface="Calibri"/>
                <a:cs typeface="Calibri"/>
              </a:rPr>
            </a:br>
            <a:r>
              <a:rPr lang="en-US" sz="4000" b="1" dirty="0">
                <a:solidFill>
                  <a:schemeClr val="lt1"/>
                </a:solidFill>
                <a:ea typeface="Calibri"/>
                <a:cs typeface="Calibri"/>
                <a:sym typeface="Calibri"/>
              </a:rPr>
              <a:t>I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4000" b="1" dirty="0">
                <a:solidFill>
                  <a:schemeClr val="lt1"/>
                </a:solidFill>
                <a:ea typeface="Calibri"/>
                <a:cs typeface="Calibri"/>
                <a:sym typeface="Calibri"/>
              </a:rPr>
              <a:t> </a:t>
            </a:r>
            <a:r>
              <a:rPr lang="en-US" sz="3600" b="1" dirty="0">
                <a:solidFill>
                  <a:schemeClr val="lt1"/>
                </a:solidFill>
                <a:ea typeface="Calibri"/>
                <a:cs typeface="Calibri"/>
                <a:sym typeface="Calibri"/>
              </a:rPr>
              <a:t>other people’s bodies are holy and private.</a:t>
            </a:r>
            <a:endParaRPr lang="en-US" sz="4000" dirty="0">
              <a:solidFill>
                <a:schemeClr val="lt1"/>
              </a:solidFill>
              <a:ea typeface="Calibri"/>
              <a:cs typeface="Calibri"/>
            </a:endParaRPr>
          </a:p>
          <a:p>
            <a:pPr lvl="0">
              <a:lnSpc>
                <a:spcPct val="90000"/>
              </a:lnSpc>
            </a:pPr>
            <a:r>
              <a:rPr lang="en-US" sz="7200" b="1" dirty="0">
                <a:solidFill>
                  <a:srgbClr val="70E000"/>
                </a:solidFill>
                <a:latin typeface="Nunito"/>
                <a:ea typeface="Nunito"/>
                <a:cs typeface="Nunito"/>
                <a:sym typeface="Nunito"/>
              </a:rPr>
              <a:t>NO</a:t>
            </a:r>
            <a:r>
              <a:rPr lang="en-US" sz="4000" b="1" dirty="0">
                <a:solidFill>
                  <a:schemeClr val="lt1"/>
                </a:solidFill>
                <a:ea typeface="Calibri"/>
                <a:cs typeface="Calibri"/>
                <a:sym typeface="Calibri"/>
              </a:rPr>
              <a:t> touching, </a:t>
            </a:r>
            <a:r>
              <a:rPr lang="en-US" sz="8000" b="1" dirty="0">
                <a:solidFill>
                  <a:srgbClr val="70E000"/>
                </a:solidFill>
                <a:latin typeface="Nunito"/>
                <a:ea typeface="Nunito"/>
                <a:cs typeface="Nunito"/>
                <a:sym typeface="Nunito"/>
              </a:rPr>
              <a:t>NO</a:t>
            </a:r>
            <a:r>
              <a:rPr lang="en-US" sz="4000" b="1" dirty="0">
                <a:solidFill>
                  <a:schemeClr val="lt1"/>
                </a:solidFill>
                <a:ea typeface="Calibri"/>
                <a:cs typeface="Calibri"/>
                <a:sym typeface="Calibri"/>
              </a:rPr>
              <a:t> looking.</a:t>
            </a:r>
            <a:endParaRPr lang="en-US" sz="4000" dirty="0">
              <a:solidFill>
                <a:schemeClr val="lt1"/>
              </a:solidFill>
              <a:cs typeface="Calibri"/>
            </a:endParaRPr>
          </a:p>
        </p:txBody>
      </p:sp>
    </p:spTree>
    <p:extLst>
      <p:ext uri="{BB962C8B-B14F-4D97-AF65-F5344CB8AC3E}">
        <p14:creationId xmlns:p14="http://schemas.microsoft.com/office/powerpoint/2010/main" val="14810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0"/>
                                        </p:tgtEl>
                                        <p:attrNameLst>
                                          <p:attrName>style.visibility</p:attrName>
                                        </p:attrNameLst>
                                      </p:cBhvr>
                                      <p:to>
                                        <p:strVal val="visible"/>
                                      </p:to>
                                    </p:set>
                                    <p:animEffect transition="in" filter="fade">
                                      <p:cBhvr>
                                        <p:cTn id="7" dur="500"/>
                                        <p:tgtEl>
                                          <p:spTgt spid="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21"/>
          <p:cNvSpPr txBox="1"/>
          <p:nvPr/>
        </p:nvSpPr>
        <p:spPr>
          <a:xfrm>
            <a:off x="1267817" y="1277094"/>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a:solidFill>
                  <a:schemeClr val="lt1"/>
                </a:solidFill>
                <a:latin typeface="Calibri"/>
                <a:ea typeface="Calibri"/>
                <a:cs typeface="Calibri"/>
                <a:sym typeface="Calibri"/>
              </a:rPr>
              <a:t>What Special Things Would You Do For This Little Guy If He Was Yours?</a:t>
            </a:r>
            <a:endParaRPr sz="2400">
              <a:solidFill>
                <a:schemeClr val="lt1"/>
              </a:solidFill>
            </a:endParaRPr>
          </a:p>
        </p:txBody>
      </p:sp>
      <p:sp>
        <p:nvSpPr>
          <p:cNvPr id="1452" name="Google Shape;1452;p2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53" name="Google Shape;1453;p2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a:t>
            </a:fld>
            <a:endParaRPr sz="1200">
              <a:solidFill>
                <a:schemeClr val="lt1"/>
              </a:solidFill>
              <a:latin typeface="Calibri"/>
              <a:ea typeface="Calibri"/>
              <a:cs typeface="Calibri"/>
              <a:sym typeface="Calibri"/>
            </a:endParaRPr>
          </a:p>
        </p:txBody>
      </p:sp>
      <p:pic>
        <p:nvPicPr>
          <p:cNvPr id="1454" name="Google Shape;1454;p21"/>
          <p:cNvPicPr preferRelativeResize="0"/>
          <p:nvPr/>
        </p:nvPicPr>
        <p:blipFill>
          <a:blip r:embed="rId3">
            <a:alphaModFix/>
          </a:blip>
          <a:stretch>
            <a:fillRect/>
          </a:stretch>
        </p:blipFill>
        <p:spPr>
          <a:xfrm>
            <a:off x="5770999" y="813221"/>
            <a:ext cx="5234351" cy="5234351"/>
          </a:xfrm>
          <a:prstGeom prst="rect">
            <a:avLst/>
          </a:prstGeom>
          <a:noFill/>
          <a:ln>
            <a:noFill/>
          </a:ln>
        </p:spPr>
      </p:pic>
    </p:spTree>
    <p:extLst>
      <p:ext uri="{BB962C8B-B14F-4D97-AF65-F5344CB8AC3E}">
        <p14:creationId xmlns:p14="http://schemas.microsoft.com/office/powerpoint/2010/main" val="324429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51">
                                            <p:txEl>
                                              <p:pRg st="0" end="0"/>
                                            </p:txEl>
                                          </p:spTgt>
                                        </p:tgtEl>
                                        <p:attrNameLst>
                                          <p:attrName>style.visibility</p:attrName>
                                        </p:attrNameLst>
                                      </p:cBhvr>
                                      <p:to>
                                        <p:strVal val="visible"/>
                                      </p:to>
                                    </p:set>
                                    <p:animEffect transition="in" filter="wipe(left)">
                                      <p:cBhvr>
                                        <p:cTn id="7" dur="500"/>
                                        <p:tgtEl>
                                          <p:spTgt spid="1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454"/>
                                        </p:tgtEl>
                                        <p:attrNameLst>
                                          <p:attrName>style.visibility</p:attrName>
                                        </p:attrNameLst>
                                      </p:cBhvr>
                                      <p:to>
                                        <p:strVal val="visible"/>
                                      </p:to>
                                    </p:set>
                                    <p:animEffect transition="in" filter="fade">
                                      <p:cBhvr>
                                        <p:cTn id="12" dur="500"/>
                                        <p:tgtEl>
                                          <p:spTgt spid="1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0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02" name="Google Shape;2202;p10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90</a:t>
            </a:fld>
            <a:endParaRPr sz="1200">
              <a:solidFill>
                <a:schemeClr val="lt1"/>
              </a:solidFill>
              <a:latin typeface="Calibri"/>
              <a:ea typeface="Calibri"/>
              <a:cs typeface="Calibri"/>
              <a:sym typeface="Calibri"/>
            </a:endParaRPr>
          </a:p>
        </p:txBody>
      </p:sp>
      <p:sp>
        <p:nvSpPr>
          <p:cNvPr id="2203" name="Google Shape;2203;p101"/>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4" name="Google Shape;2204;p101"/>
          <p:cNvSpPr txBox="1"/>
          <p:nvPr/>
        </p:nvSpPr>
        <p:spPr>
          <a:xfrm>
            <a:off x="531812" y="457200"/>
            <a:ext cx="8027100" cy="556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dirty="0">
                <a:solidFill>
                  <a:schemeClr val="lt1"/>
                </a:solidFill>
                <a:latin typeface="Calibri"/>
                <a:ea typeface="Calibri"/>
                <a:cs typeface="Calibri"/>
                <a:sym typeface="Calibri"/>
              </a:rPr>
              <a:t>Say:  </a:t>
            </a:r>
            <a:r>
              <a:rPr lang="en-US" sz="4000" b="1" dirty="0">
                <a:solidFill>
                  <a:schemeClr val="lt1"/>
                </a:solidFill>
                <a:latin typeface="Calibri"/>
                <a:ea typeface="Calibri"/>
                <a:cs typeface="Calibri"/>
                <a:sym typeface="Calibri"/>
              </a:rPr>
              <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I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000" b="1" dirty="0">
                <a:solidFill>
                  <a:schemeClr val="lt1"/>
                </a:solidFill>
                <a:latin typeface="Calibri"/>
                <a:ea typeface="Calibri"/>
                <a:cs typeface="Calibri"/>
                <a:sym typeface="Calibri"/>
              </a:rPr>
              <a:t> that I can say </a:t>
            </a:r>
          </a:p>
          <a:p>
            <a:pPr marL="0" marR="0" lvl="0" indent="0" algn="l" rtl="0">
              <a:lnSpc>
                <a:spcPct val="90000"/>
              </a:lnSpc>
              <a:spcBef>
                <a:spcPts val="0"/>
              </a:spcBef>
              <a:spcAft>
                <a:spcPts val="0"/>
              </a:spcAft>
              <a:buNone/>
            </a:pPr>
            <a:r>
              <a:rPr lang="en-US" sz="4000" b="1" dirty="0">
                <a:solidFill>
                  <a:schemeClr val="lt1"/>
                </a:solidFill>
                <a:latin typeface="Calibri"/>
                <a:ea typeface="Nunito"/>
                <a:cs typeface="Calibri"/>
                <a:sym typeface="Calibri"/>
              </a:rPr>
              <a:t>“</a:t>
            </a:r>
            <a:r>
              <a:rPr lang="en-US" sz="7200" b="1" dirty="0">
                <a:solidFill>
                  <a:srgbClr val="70E000"/>
                </a:solidFill>
                <a:latin typeface="Nunito"/>
                <a:ea typeface="Nunito"/>
                <a:cs typeface="Nunito"/>
                <a:sym typeface="Nunito"/>
              </a:rPr>
              <a:t>NO</a:t>
            </a:r>
            <a:r>
              <a:rPr lang="en-US" sz="7200" b="1" dirty="0">
                <a:solidFill>
                  <a:srgbClr val="7030A0"/>
                </a:solidFill>
                <a:latin typeface="Nunito"/>
                <a:ea typeface="Nunito"/>
                <a:cs typeface="Nunito"/>
                <a:sym typeface="Nunito"/>
              </a:rPr>
              <a:t> </a:t>
            </a:r>
            <a:r>
              <a:rPr lang="en-US" sz="4000" b="1" dirty="0">
                <a:solidFill>
                  <a:schemeClr val="lt1"/>
                </a:solidFill>
                <a:latin typeface="Calibri"/>
                <a:ea typeface="Calibri"/>
                <a:cs typeface="Calibri"/>
                <a:sym typeface="Calibri"/>
              </a:rPr>
              <a:t>touching.”</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a:t>
            </a:r>
            <a:r>
              <a:rPr lang="en-US" sz="7200" b="1" dirty="0">
                <a:solidFill>
                  <a:srgbClr val="70E000"/>
                </a:solidFill>
                <a:latin typeface="Nunito"/>
                <a:ea typeface="Nunito"/>
                <a:cs typeface="Nunito"/>
                <a:sym typeface="Nunito"/>
              </a:rPr>
              <a:t>NO</a:t>
            </a:r>
            <a:r>
              <a:rPr lang="en-US" sz="4000" b="1" dirty="0">
                <a:solidFill>
                  <a:schemeClr val="lt1"/>
                </a:solidFill>
                <a:latin typeface="Calibri"/>
                <a:ea typeface="Calibri"/>
                <a:cs typeface="Calibri"/>
                <a:sym typeface="Calibri"/>
              </a:rPr>
              <a:t> looking.” </a:t>
            </a:r>
          </a:p>
          <a:p>
            <a:pPr marL="0" marR="0" lvl="0" indent="0" algn="r" rtl="0">
              <a:lnSpc>
                <a:spcPct val="90000"/>
              </a:lnSpc>
              <a:spcBef>
                <a:spcPts val="0"/>
              </a:spcBef>
              <a:spcAft>
                <a:spcPts val="0"/>
              </a:spcAft>
              <a:buNone/>
            </a:pPr>
            <a:r>
              <a:rPr lang="en-US" sz="4800" b="1" dirty="0">
                <a:solidFill>
                  <a:schemeClr val="lt1"/>
                </a:solidFill>
                <a:latin typeface="Calibri"/>
                <a:ea typeface="Calibri"/>
                <a:cs typeface="Calibri"/>
                <a:sym typeface="Calibri"/>
              </a:rPr>
              <a:t/>
            </a:r>
            <a:br>
              <a:rPr lang="en-US" sz="4800" b="1" dirty="0">
                <a:solidFill>
                  <a:schemeClr val="lt1"/>
                </a:solidFill>
                <a:latin typeface="Calibri"/>
                <a:ea typeface="Calibri"/>
                <a:cs typeface="Calibri"/>
                <a:sym typeface="Calibri"/>
              </a:rPr>
            </a:br>
            <a:r>
              <a:rPr lang="en-US" sz="4800" b="1" dirty="0">
                <a:solidFill>
                  <a:schemeClr val="lt1"/>
                </a:solidFill>
                <a:latin typeface="Calibri"/>
                <a:ea typeface="Calibri"/>
                <a:cs typeface="Calibri"/>
                <a:sym typeface="Calibri"/>
              </a:rPr>
              <a:t>I can even say it </a:t>
            </a:r>
            <a:r>
              <a:rPr lang="en-US" sz="4800" b="1" u="sng" dirty="0">
                <a:solidFill>
                  <a:schemeClr val="lt1"/>
                </a:solidFill>
                <a:latin typeface="Calibri"/>
                <a:ea typeface="Calibri"/>
                <a:cs typeface="Calibri"/>
                <a:sym typeface="Calibri"/>
              </a:rPr>
              <a:t>LOUDLY.</a:t>
            </a:r>
            <a:endParaRPr sz="3200" u="sng" dirty="0"/>
          </a:p>
        </p:txBody>
      </p:sp>
    </p:spTree>
    <p:extLst>
      <p:ext uri="{BB962C8B-B14F-4D97-AF65-F5344CB8AC3E}">
        <p14:creationId xmlns:p14="http://schemas.microsoft.com/office/powerpoint/2010/main" val="147506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4"/>
                                        </p:tgtEl>
                                        <p:attrNameLst>
                                          <p:attrName>style.visibility</p:attrName>
                                        </p:attrNameLst>
                                      </p:cBhvr>
                                      <p:to>
                                        <p:strVal val="visible"/>
                                      </p:to>
                                    </p:set>
                                    <p:animEffect transition="in" filter="fade">
                                      <p:cBhvr>
                                        <p:cTn id="7" dur="500"/>
                                        <p:tgtEl>
                                          <p:spTgt spid="2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102"/>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0" name="Google Shape;2210;p102"/>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91</a:t>
            </a:fld>
            <a:endParaRPr sz="1200">
              <a:solidFill>
                <a:schemeClr val="lt1"/>
              </a:solidFill>
              <a:latin typeface="Calibri"/>
              <a:ea typeface="Calibri"/>
              <a:cs typeface="Calibri"/>
              <a:sym typeface="Calibri"/>
            </a:endParaRPr>
          </a:p>
        </p:txBody>
      </p:sp>
      <p:sp>
        <p:nvSpPr>
          <p:cNvPr id="2211" name="Google Shape;2211;p102"/>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2" name="Google Shape;2212;p102"/>
          <p:cNvSpPr txBox="1"/>
          <p:nvPr/>
        </p:nvSpPr>
        <p:spPr>
          <a:xfrm>
            <a:off x="267474" y="3172475"/>
            <a:ext cx="10932337" cy="274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dirty="0">
                <a:solidFill>
                  <a:schemeClr val="lt1"/>
                </a:solidFill>
                <a:latin typeface="Calibri"/>
                <a:ea typeface="Calibri"/>
                <a:cs typeface="Calibri"/>
                <a:sym typeface="Calibri"/>
              </a:rPr>
              <a:t>Say:  </a:t>
            </a:r>
            <a:r>
              <a:rPr lang="en-US" sz="3200" b="1" dirty="0">
                <a:solidFill>
                  <a:schemeClr val="lt1"/>
                </a:solidFill>
                <a:latin typeface="Calibri"/>
                <a:ea typeface="Calibri"/>
                <a:cs typeface="Calibri"/>
                <a:sym typeface="Calibri"/>
              </a:rPr>
              <a:t/>
            </a:r>
            <a:br>
              <a:rPr lang="en-US" sz="3200" b="1" dirty="0">
                <a:solidFill>
                  <a:schemeClr val="lt1"/>
                </a:solidFill>
                <a:latin typeface="Calibri"/>
                <a:ea typeface="Calibri"/>
                <a:cs typeface="Calibri"/>
                <a:sym typeface="Calibri"/>
              </a:rPr>
            </a:br>
            <a:r>
              <a:rPr lang="en-US" sz="3200" b="1" dirty="0">
                <a:solidFill>
                  <a:schemeClr val="lt1"/>
                </a:solidFill>
                <a:latin typeface="Calibri"/>
                <a:ea typeface="Calibri"/>
                <a:cs typeface="Calibri"/>
                <a:sym typeface="Calibri"/>
              </a:rPr>
              <a:t/>
            </a:r>
            <a:br>
              <a:rPr lang="en-US" sz="3200" b="1" dirty="0">
                <a:solidFill>
                  <a:schemeClr val="lt1"/>
                </a:solidFill>
                <a:latin typeface="Calibri"/>
                <a:ea typeface="Calibri"/>
                <a:cs typeface="Calibri"/>
                <a:sym typeface="Calibri"/>
              </a:rPr>
            </a:br>
            <a:r>
              <a:rPr lang="en-US" sz="3600" b="1" dirty="0">
                <a:solidFill>
                  <a:schemeClr val="lt1"/>
                </a:solidFill>
                <a:latin typeface="Calibri"/>
                <a:ea typeface="Calibri"/>
                <a:cs typeface="Calibri"/>
                <a:sym typeface="Calibri"/>
              </a:rPr>
              <a:t>I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6600" b="1" dirty="0">
                <a:solidFill>
                  <a:schemeClr val="lt1"/>
                </a:solidFill>
                <a:latin typeface="Nunito"/>
                <a:ea typeface="Nunito"/>
                <a:cs typeface="Nunito"/>
                <a:sym typeface="Nunito"/>
              </a:rPr>
              <a:t> </a:t>
            </a:r>
            <a:r>
              <a:rPr lang="en-US" sz="3600" b="1" dirty="0">
                <a:solidFill>
                  <a:schemeClr val="lt1"/>
                </a:solidFill>
                <a:latin typeface="Calibri"/>
                <a:ea typeface="Calibri"/>
                <a:cs typeface="Calibri"/>
                <a:sym typeface="Calibri"/>
              </a:rPr>
              <a:t> I can ask a trusted adult to help me.  </a:t>
            </a:r>
            <a:br>
              <a:rPr lang="en-US" sz="3600" b="1" dirty="0">
                <a:solidFill>
                  <a:schemeClr val="lt1"/>
                </a:solidFill>
                <a:latin typeface="Calibri"/>
                <a:ea typeface="Calibri"/>
                <a:cs typeface="Calibri"/>
                <a:sym typeface="Calibri"/>
              </a:rPr>
            </a:br>
            <a:r>
              <a:rPr lang="en-US" sz="3600" b="1" dirty="0">
                <a:solidFill>
                  <a:schemeClr val="lt1"/>
                </a:solidFill>
                <a:latin typeface="Calibri"/>
                <a:ea typeface="Calibri"/>
                <a:cs typeface="Calibri"/>
                <a:sym typeface="Calibri"/>
              </a:rPr>
              <a:t>I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6600" b="1" dirty="0">
                <a:solidFill>
                  <a:schemeClr val="lt1"/>
                </a:solidFill>
                <a:latin typeface="Nunito"/>
                <a:ea typeface="Nunito"/>
                <a:cs typeface="Nunito"/>
                <a:sym typeface="Nunito"/>
              </a:rPr>
              <a:t> </a:t>
            </a:r>
            <a:r>
              <a:rPr lang="en-US" sz="3600" b="1" dirty="0">
                <a:solidFill>
                  <a:schemeClr val="lt1"/>
                </a:solidFill>
                <a:latin typeface="Calibri"/>
                <a:ea typeface="Calibri"/>
                <a:cs typeface="Calibri"/>
                <a:sym typeface="Calibri"/>
              </a:rPr>
              <a:t>a trusted adult will help me. </a:t>
            </a:r>
            <a:endParaRPr dirty="0"/>
          </a:p>
        </p:txBody>
      </p:sp>
    </p:spTree>
    <p:extLst>
      <p:ext uri="{BB962C8B-B14F-4D97-AF65-F5344CB8AC3E}">
        <p14:creationId xmlns:p14="http://schemas.microsoft.com/office/powerpoint/2010/main" val="38473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2"/>
                                        </p:tgtEl>
                                        <p:attrNameLst>
                                          <p:attrName>style.visibility</p:attrName>
                                        </p:attrNameLst>
                                      </p:cBhvr>
                                      <p:to>
                                        <p:strVal val="visible"/>
                                      </p:to>
                                    </p:set>
                                    <p:animEffect transition="in" filter="fade">
                                      <p:cBhvr>
                                        <p:cTn id="7" dur="500"/>
                                        <p:tgtEl>
                                          <p:spTgt spid="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92</a:t>
            </a:fld>
            <a:endParaRPr sz="1200">
              <a:solidFill>
                <a:schemeClr val="lt1"/>
              </a:solidFill>
              <a:latin typeface="Calibri"/>
              <a:ea typeface="Calibri"/>
              <a:cs typeface="Calibri"/>
              <a:sym typeface="Calibri"/>
            </a:endParaRPr>
          </a:p>
        </p:txBody>
      </p:sp>
      <p:sp>
        <p:nvSpPr>
          <p:cNvPr id="2220" name="Google Shape;2220;p103"/>
          <p:cNvSpPr/>
          <p:nvPr/>
        </p:nvSpPr>
        <p:spPr>
          <a:xfrm>
            <a:off x="0" y="4018981"/>
            <a:ext cx="12188825" cy="2229420"/>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4166817"/>
            <a:ext cx="8525166" cy="2015823"/>
          </a:xfrm>
          <a:prstGeom prst="rect">
            <a:avLst/>
          </a:prstGeom>
          <a:noFill/>
          <a:ln>
            <a:noFill/>
          </a:ln>
        </p:spPr>
        <p:txBody>
          <a:bodyPr spcFirstLastPara="1" wrap="square" lIns="91425" tIns="45700" rIns="91425" bIns="45700" anchor="t" anchorCtr="0">
            <a:noAutofit/>
          </a:bodyPr>
          <a:lstStyle/>
          <a:p>
            <a:pPr>
              <a:lnSpc>
                <a:spcPct val="90000"/>
              </a:lnSpc>
            </a:pPr>
            <a:r>
              <a:rPr lang="en-US" sz="3600" b="1" dirty="0">
                <a:solidFill>
                  <a:schemeClr val="lt1"/>
                </a:solidFill>
                <a:latin typeface="Calibri"/>
                <a:ea typeface="Calibri"/>
                <a:cs typeface="Calibri"/>
                <a:sym typeface="Calibri"/>
              </a:rPr>
              <a:t>We pray: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thank you, Jesus for my feelings.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can listen to my feelings. </a:t>
            </a:r>
            <a:r>
              <a:rPr lang="en-US" sz="3600" b="1" dirty="0">
                <a:solidFill>
                  <a:schemeClr val="lt1"/>
                </a:solidFill>
                <a:latin typeface="Calibri"/>
                <a:ea typeface="Calibri"/>
                <a:cs typeface="Calibri"/>
              </a:rPr>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thank you that I know when I’m happy. </a:t>
            </a:r>
            <a:endParaRPr sz="2000" dirty="0">
              <a:solidFill>
                <a:schemeClr val="lt1"/>
              </a:solidFill>
            </a:endParaRPr>
          </a:p>
        </p:txBody>
      </p:sp>
    </p:spTree>
    <p:extLst>
      <p:ext uri="{BB962C8B-B14F-4D97-AF65-F5344CB8AC3E}">
        <p14:creationId xmlns:p14="http://schemas.microsoft.com/office/powerpoint/2010/main" val="37984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93</a:t>
            </a:fld>
            <a:endParaRPr sz="1200">
              <a:solidFill>
                <a:schemeClr val="lt1"/>
              </a:solidFill>
              <a:latin typeface="Calibri"/>
              <a:ea typeface="Calibri"/>
              <a:cs typeface="Calibri"/>
              <a:sym typeface="Calibri"/>
            </a:endParaRPr>
          </a:p>
        </p:txBody>
      </p:sp>
      <p:sp>
        <p:nvSpPr>
          <p:cNvPr id="2220" name="Google Shape;2220;p103"/>
          <p:cNvSpPr/>
          <p:nvPr/>
        </p:nvSpPr>
        <p:spPr>
          <a:xfrm>
            <a:off x="0" y="4971707"/>
            <a:ext cx="12188825" cy="1276693"/>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5141446"/>
            <a:ext cx="10058292" cy="1041193"/>
          </a:xfrm>
          <a:prstGeom prst="rect">
            <a:avLst/>
          </a:prstGeom>
          <a:noFill/>
          <a:ln>
            <a:noFill/>
          </a:ln>
        </p:spPr>
        <p:txBody>
          <a:bodyPr spcFirstLastPara="1" wrap="square" lIns="91425" tIns="45700" rIns="91425" bIns="45700" anchor="t" anchorCtr="0">
            <a:noAutofit/>
          </a:bodyPr>
          <a:lstStyle/>
          <a:p>
            <a:pPr lvl="0">
              <a:lnSpc>
                <a:spcPct val="90000"/>
              </a:lnSpc>
            </a:pPr>
            <a:r>
              <a:rPr lang="en-US" sz="3600" b="1" dirty="0">
                <a:solidFill>
                  <a:schemeClr val="lt1"/>
                </a:solidFill>
                <a:ea typeface="Calibri"/>
                <a:cs typeface="Calibri"/>
                <a:sym typeface="Calibri"/>
              </a:rPr>
              <a:t>I know when I feel safe. </a:t>
            </a:r>
            <a:r>
              <a:rPr lang="en-US" sz="3600" b="1" dirty="0">
                <a:solidFill>
                  <a:schemeClr val="lt1"/>
                </a:solidFill>
                <a:ea typeface="Calibri"/>
                <a:cs typeface="Calibri"/>
              </a:rPr>
              <a:t/>
            </a:r>
            <a:br>
              <a:rPr lang="en-US" sz="3600" b="1" dirty="0">
                <a:solidFill>
                  <a:schemeClr val="lt1"/>
                </a:solidFill>
                <a:ea typeface="Calibri"/>
                <a:cs typeface="Calibri"/>
              </a:rPr>
            </a:br>
            <a:r>
              <a:rPr lang="en-US" sz="3600" b="1" dirty="0">
                <a:solidFill>
                  <a:schemeClr val="lt1"/>
                </a:solidFill>
                <a:ea typeface="Calibri"/>
                <a:cs typeface="Calibri"/>
                <a:sym typeface="Calibri"/>
              </a:rPr>
              <a:t>Thank You, Jesus, that I can talk about my feelings.</a:t>
            </a:r>
            <a:endParaRPr sz="2000" dirty="0">
              <a:solidFill>
                <a:schemeClr val="lt1"/>
              </a:solidFill>
            </a:endParaRPr>
          </a:p>
        </p:txBody>
      </p:sp>
    </p:spTree>
    <p:extLst>
      <p:ext uri="{BB962C8B-B14F-4D97-AF65-F5344CB8AC3E}">
        <p14:creationId xmlns:p14="http://schemas.microsoft.com/office/powerpoint/2010/main" val="304127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94</a:t>
            </a:fld>
            <a:endParaRPr sz="1200">
              <a:solidFill>
                <a:schemeClr val="lt1"/>
              </a:solidFill>
              <a:latin typeface="Calibri"/>
              <a:ea typeface="Calibri"/>
              <a:cs typeface="Calibri"/>
              <a:sym typeface="Calibri"/>
            </a:endParaRPr>
          </a:p>
        </p:txBody>
      </p:sp>
      <p:sp>
        <p:nvSpPr>
          <p:cNvPr id="2220" name="Google Shape;2220;p103"/>
          <p:cNvSpPr/>
          <p:nvPr/>
        </p:nvSpPr>
        <p:spPr>
          <a:xfrm>
            <a:off x="0" y="4210619"/>
            <a:ext cx="12188825" cy="2037781"/>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4352982"/>
            <a:ext cx="8525166" cy="1829658"/>
          </a:xfrm>
          <a:prstGeom prst="rect">
            <a:avLst/>
          </a:prstGeom>
          <a:noFill/>
          <a:ln>
            <a:noFill/>
          </a:ln>
        </p:spPr>
        <p:txBody>
          <a:bodyPr spcFirstLastPara="1" wrap="square" lIns="91425" tIns="45700" rIns="91425" bIns="45700" anchor="t" anchorCtr="0">
            <a:noAutofit/>
          </a:bodyPr>
          <a:lstStyle/>
          <a:p>
            <a:pPr lvl="0">
              <a:lnSpc>
                <a:spcPct val="90000"/>
              </a:lnSpc>
            </a:pPr>
            <a:r>
              <a:rPr lang="en-US" sz="3200" b="1" dirty="0">
                <a:solidFill>
                  <a:prstClr val="white"/>
                </a:solidFill>
                <a:ea typeface="Calibri"/>
                <a:cs typeface="Calibri"/>
                <a:sym typeface="Calibri"/>
              </a:rPr>
              <a:t>Thank Jesus for giving me people who love me. </a:t>
            </a:r>
            <a:r>
              <a:rPr lang="en-US" sz="3200" b="1" dirty="0">
                <a:solidFill>
                  <a:prstClr val="white"/>
                </a:solidFill>
                <a:ea typeface="Calibri"/>
                <a:cs typeface="Calibri"/>
              </a:rPr>
              <a:t/>
            </a:r>
            <a:br>
              <a:rPr lang="en-US" sz="3200" b="1" dirty="0">
                <a:solidFill>
                  <a:prstClr val="white"/>
                </a:solidFill>
                <a:ea typeface="Calibri"/>
                <a:cs typeface="Calibri"/>
              </a:rPr>
            </a:br>
            <a:r>
              <a:rPr lang="en-US" sz="3200" b="1" dirty="0">
                <a:solidFill>
                  <a:prstClr val="white"/>
                </a:solidFill>
                <a:ea typeface="Calibri"/>
                <a:cs typeface="Calibri"/>
                <a:sym typeface="Calibri"/>
              </a:rPr>
              <a:t>The people who love me care about my feelings. </a:t>
            </a:r>
            <a:r>
              <a:rPr lang="en-US" sz="3200" b="1" dirty="0">
                <a:solidFill>
                  <a:prstClr val="white"/>
                </a:solidFill>
                <a:ea typeface="Calibri"/>
                <a:cs typeface="Calibri"/>
              </a:rPr>
              <a:t/>
            </a:r>
            <a:br>
              <a:rPr lang="en-US" sz="3200" b="1" dirty="0">
                <a:solidFill>
                  <a:prstClr val="white"/>
                </a:solidFill>
                <a:ea typeface="Calibri"/>
                <a:cs typeface="Calibri"/>
              </a:rPr>
            </a:br>
            <a:r>
              <a:rPr lang="en-US" sz="3200" b="1" dirty="0">
                <a:solidFill>
                  <a:prstClr val="white"/>
                </a:solidFill>
                <a:ea typeface="Calibri"/>
                <a:cs typeface="Calibri"/>
                <a:sym typeface="Calibri"/>
              </a:rPr>
              <a:t>They care about me.  </a:t>
            </a:r>
            <a:r>
              <a:rPr lang="en-US" sz="3200" b="1" dirty="0">
                <a:solidFill>
                  <a:prstClr val="white"/>
                </a:solidFill>
                <a:ea typeface="Calibri"/>
                <a:cs typeface="Calibri"/>
              </a:rPr>
              <a:t/>
            </a:r>
            <a:br>
              <a:rPr lang="en-US" sz="3200" b="1" dirty="0">
                <a:solidFill>
                  <a:prstClr val="white"/>
                </a:solidFill>
                <a:ea typeface="Calibri"/>
                <a:cs typeface="Calibri"/>
              </a:rPr>
            </a:br>
            <a:r>
              <a:rPr lang="en-US" sz="3200" b="1" dirty="0">
                <a:solidFill>
                  <a:prstClr val="white"/>
                </a:solidFill>
                <a:ea typeface="Calibri"/>
                <a:cs typeface="Calibri"/>
                <a:sym typeface="Calibri"/>
              </a:rPr>
              <a:t>They work  hard to keep me and my body safe. </a:t>
            </a:r>
            <a:endParaRPr lang="en-US" sz="1100" b="1" dirty="0">
              <a:solidFill>
                <a:prstClr val="white"/>
              </a:solidFill>
              <a:ea typeface="Calibri"/>
              <a:cs typeface="Calibri"/>
              <a:sym typeface="Calibri"/>
            </a:endParaRPr>
          </a:p>
        </p:txBody>
      </p:sp>
    </p:spTree>
    <p:extLst>
      <p:ext uri="{BB962C8B-B14F-4D97-AF65-F5344CB8AC3E}">
        <p14:creationId xmlns:p14="http://schemas.microsoft.com/office/powerpoint/2010/main" val="132975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95</a:t>
            </a:fld>
            <a:endParaRPr sz="1200">
              <a:solidFill>
                <a:schemeClr val="lt1"/>
              </a:solidFill>
              <a:latin typeface="Calibri"/>
              <a:ea typeface="Calibri"/>
              <a:cs typeface="Calibri"/>
              <a:sym typeface="Calibri"/>
            </a:endParaRPr>
          </a:p>
        </p:txBody>
      </p:sp>
      <p:sp>
        <p:nvSpPr>
          <p:cNvPr id="2220" name="Google Shape;2220;p103"/>
          <p:cNvSpPr/>
          <p:nvPr/>
        </p:nvSpPr>
        <p:spPr>
          <a:xfrm>
            <a:off x="0" y="4993610"/>
            <a:ext cx="12188825" cy="1254790"/>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5157872"/>
            <a:ext cx="8525166" cy="1024767"/>
          </a:xfrm>
          <a:prstGeom prst="rect">
            <a:avLst/>
          </a:prstGeom>
          <a:noFill/>
          <a:ln>
            <a:noFill/>
          </a:ln>
        </p:spPr>
        <p:txBody>
          <a:bodyPr spcFirstLastPara="1" wrap="square" lIns="91425" tIns="45700" rIns="91425" bIns="45700" anchor="t" anchorCtr="0">
            <a:noAutofit/>
          </a:bodyPr>
          <a:lstStyle/>
          <a:p>
            <a:pPr lvl="0">
              <a:lnSpc>
                <a:spcPct val="90000"/>
              </a:lnSpc>
            </a:pPr>
            <a:r>
              <a:rPr lang="en-US" sz="3200" b="1" dirty="0">
                <a:solidFill>
                  <a:prstClr val="white"/>
                </a:solidFill>
                <a:ea typeface="Calibri"/>
                <a:cs typeface="Calibri"/>
                <a:sym typeface="Calibri"/>
              </a:rPr>
              <a:t>Jesus, I have the right to work hard </a:t>
            </a:r>
            <a:br>
              <a:rPr lang="en-US" sz="3200" b="1" dirty="0">
                <a:solidFill>
                  <a:prstClr val="white"/>
                </a:solidFill>
                <a:ea typeface="Calibri"/>
                <a:cs typeface="Calibri"/>
                <a:sym typeface="Calibri"/>
              </a:rPr>
            </a:br>
            <a:r>
              <a:rPr lang="en-US" sz="3200" b="1" dirty="0">
                <a:solidFill>
                  <a:prstClr val="white"/>
                </a:solidFill>
                <a:ea typeface="Calibri"/>
                <a:cs typeface="Calibri"/>
                <a:sym typeface="Calibri"/>
              </a:rPr>
              <a:t>to keep me safe, too. </a:t>
            </a:r>
          </a:p>
        </p:txBody>
      </p:sp>
    </p:spTree>
    <p:extLst>
      <p:ext uri="{BB962C8B-B14F-4D97-AF65-F5344CB8AC3E}">
        <p14:creationId xmlns:p14="http://schemas.microsoft.com/office/powerpoint/2010/main" val="37911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96</a:t>
            </a:fld>
            <a:endParaRPr sz="1200">
              <a:solidFill>
                <a:schemeClr val="lt1"/>
              </a:solidFill>
              <a:latin typeface="Calibri"/>
              <a:ea typeface="Calibri"/>
              <a:cs typeface="Calibri"/>
              <a:sym typeface="Calibri"/>
            </a:endParaRPr>
          </a:p>
        </p:txBody>
      </p:sp>
      <p:sp>
        <p:nvSpPr>
          <p:cNvPr id="2220" name="Google Shape;2220;p103"/>
          <p:cNvSpPr/>
          <p:nvPr/>
        </p:nvSpPr>
        <p:spPr>
          <a:xfrm>
            <a:off x="0" y="4834822"/>
            <a:ext cx="12188825" cy="1413578"/>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4977183"/>
            <a:ext cx="8525166" cy="1205456"/>
          </a:xfrm>
          <a:prstGeom prst="rect">
            <a:avLst/>
          </a:prstGeom>
          <a:noFill/>
          <a:ln>
            <a:noFill/>
          </a:ln>
        </p:spPr>
        <p:txBody>
          <a:bodyPr spcFirstLastPara="1" wrap="square" lIns="91425" tIns="45700" rIns="91425" bIns="45700" anchor="t" anchorCtr="0">
            <a:noAutofit/>
          </a:bodyPr>
          <a:lstStyle/>
          <a:p>
            <a:pPr lvl="0">
              <a:lnSpc>
                <a:spcPct val="90000"/>
              </a:lnSpc>
            </a:pPr>
            <a:r>
              <a:rPr lang="en-US" sz="4000" b="1" dirty="0">
                <a:solidFill>
                  <a:prstClr val="white"/>
                </a:solidFill>
                <a:ea typeface="Calibri"/>
                <a:cs typeface="Calibri"/>
                <a:sym typeface="Calibri"/>
              </a:rPr>
              <a:t>Thank you, Jesus.  You love me</a:t>
            </a:r>
            <a:r>
              <a:rPr lang="en-US" sz="4000" b="1">
                <a:solidFill>
                  <a:prstClr val="white"/>
                </a:solidFill>
                <a:ea typeface="Calibri"/>
                <a:cs typeface="Calibri"/>
                <a:sym typeface="Calibri"/>
              </a:rPr>
              <a:t>.  </a:t>
            </a:r>
          </a:p>
          <a:p>
            <a:pPr lvl="0">
              <a:lnSpc>
                <a:spcPct val="90000"/>
              </a:lnSpc>
            </a:pPr>
            <a:r>
              <a:rPr lang="en-US" sz="4000" b="1">
                <a:solidFill>
                  <a:prstClr val="white"/>
                </a:solidFill>
                <a:ea typeface="Calibri"/>
                <a:cs typeface="Calibri"/>
                <a:sym typeface="Calibri"/>
              </a:rPr>
              <a:t>You </a:t>
            </a:r>
            <a:r>
              <a:rPr lang="en-US" sz="4000" b="1" dirty="0">
                <a:solidFill>
                  <a:prstClr val="white"/>
                </a:solidFill>
                <a:ea typeface="Calibri"/>
                <a:cs typeface="Calibri"/>
                <a:sym typeface="Calibri"/>
              </a:rPr>
              <a:t>care for me. Amen.</a:t>
            </a:r>
            <a:endParaRPr lang="en-US" dirty="0">
              <a:solidFill>
                <a:prstClr val="white"/>
              </a:solidFill>
            </a:endParaRPr>
          </a:p>
        </p:txBody>
      </p:sp>
    </p:spTree>
    <p:extLst>
      <p:ext uri="{BB962C8B-B14F-4D97-AF65-F5344CB8AC3E}">
        <p14:creationId xmlns:p14="http://schemas.microsoft.com/office/powerpoint/2010/main" val="30103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0</TotalTime>
  <Words>2654</Words>
  <Application>Microsoft Office PowerPoint</Application>
  <PresentationFormat>Custom</PresentationFormat>
  <Paragraphs>433</Paragraphs>
  <Slides>96</Slides>
  <Notes>28</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Chalkboard 16x9</vt:lpstr>
      <vt:lpstr>The  kNOw Program</vt:lpstr>
      <vt:lpstr>The  kNOw Program will help you to be safe and respected. </vt:lpstr>
      <vt:lpstr>People Take Very Good Care of Things That Are Special.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You Can Do A Lot Of Awesome Things With Your Body. </vt:lpstr>
      <vt:lpstr>    You Can Do A Lot Of Awesome Things With Your Body. </vt:lpstr>
      <vt:lpstr>    You Can Do A Lot Of Awesome Things With Your Body. </vt:lpstr>
      <vt:lpstr>    You Can Do A Lot Of Awesome Things With Your Body. </vt:lpstr>
      <vt:lpstr>    You Can Do A Lot Of Awesome Things With Your Body. </vt:lpstr>
      <vt:lpstr>    You Can Do A Lot Of Awesome Things With Your Body. </vt:lpstr>
      <vt:lpstr>PowerPoint Presentation</vt:lpstr>
      <vt:lpstr>PowerPoint Presentation</vt:lpstr>
      <vt:lpstr>PowerPoint Presentation</vt:lpstr>
      <vt:lpstr>PowerPoint Presentation</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You Can Say: </vt:lpstr>
      <vt:lpstr>You Can Say: </vt:lpstr>
      <vt:lpstr>PowerPoint Presentation</vt:lpstr>
      <vt:lpstr>PowerPoint Presentation</vt:lpstr>
      <vt:lpstr>PowerPoint Presentation</vt:lpstr>
      <vt:lpstr>PowerPoint Presentation</vt:lpstr>
      <vt:lpstr>PowerPoint Presentation</vt:lpstr>
      <vt:lpstr>Maybe Someone Wants To Show You Pictures of a Private, Holy Body Parts.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Chris Fiebelkorn</dc:creator>
  <cp:lastModifiedBy>Reba Sommer</cp:lastModifiedBy>
  <cp:revision>23</cp:revision>
  <dcterms:created xsi:type="dcterms:W3CDTF">2018-10-09T13:00:51Z</dcterms:created>
  <dcterms:modified xsi:type="dcterms:W3CDTF">2019-01-18T14:00:25Z</dcterms:modified>
</cp:coreProperties>
</file>